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4" r:id="rId4"/>
    <p:sldId id="265" r:id="rId5"/>
    <p:sldId id="286" r:id="rId6"/>
    <p:sldId id="271" r:id="rId7"/>
    <p:sldId id="273" r:id="rId8"/>
    <p:sldId id="268" r:id="rId9"/>
    <p:sldId id="269" r:id="rId10"/>
    <p:sldId id="283" r:id="rId11"/>
    <p:sldId id="278" r:id="rId12"/>
    <p:sldId id="279" r:id="rId13"/>
    <p:sldId id="280" r:id="rId14"/>
    <p:sldId id="287" r:id="rId15"/>
    <p:sldId id="288" r:id="rId16"/>
    <p:sldId id="277" r:id="rId17"/>
    <p:sldId id="284" r:id="rId18"/>
    <p:sldId id="289" r:id="rId19"/>
    <p:sldId id="665" r:id="rId20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3968" autoAdjust="0"/>
  </p:normalViewPr>
  <p:slideViewPr>
    <p:cSldViewPr>
      <p:cViewPr varScale="1">
        <p:scale>
          <a:sx n="86" d="100"/>
          <a:sy n="86" d="100"/>
        </p:scale>
        <p:origin x="1099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DE1BD2A-F24E-4ECA-82B3-08C5D5A627D6}" type="slidenum">
              <a:rPr lang="nl-NL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1179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12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835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3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7231D7-12E3-40E6-B58C-185A2A1A5ABD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15" name="Afbeelding 14" descr="UT powerpoint sheet small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E775C0-32C4-485C-AC16-6F1056953CDD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9" name="Afbeelding 8" descr="UT powerpoint sheet small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1343C0-62E8-4148-A126-14A6C6823156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9" name="Picture 2" descr="E:\Project\Universiteit Twente\Huisstijlimplementatie 2009 - ICT\Werkdocumenten\09 Producten\092 Powerpoint - vernieuwd\Powerpoint - vernieuwd 100325\UT powerpoint sheet small 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0" name="Picture 3" descr="E:\Project\Universiteit Twente\Huisstijlimplementatie 2009 - ICT\Werkdocumenten\09 Producten\092 Powerpoint - vernieuwd\Powerpoint - vernieuwd 100325\UT powerpoint sheet small 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2" name="Picture 4" descr="E:\Project\Universiteit Twente\Huisstijlimplementatie 2009 - ICT\Werkdocumenten\09 Producten\092 Powerpoint - vernieuwd\Powerpoint - vernieuwd 100325\UT powerpoint sheet small 2.jp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214290"/>
            <a:ext cx="969963" cy="6894513"/>
          </a:xfrm>
          <a:prstGeom prst="rect">
            <a:avLst/>
          </a:prstGeom>
          <a:noFill/>
        </p:spPr>
      </p:pic>
      <p:pic>
        <p:nvPicPr>
          <p:cNvPr id="15" name="Picture 5" descr="E:\Project\Universiteit Twente\Huisstijlimplementatie 2009 - ICT\Werkdocumenten\09 Producten\092 Powerpoint - vernieuwd\Powerpoint - vernieuwd 100325\UT powerpoint sheet small 3.jp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69963" cy="68945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C43351-4E14-4D15-AFB0-C61392C01A16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3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  <p:pic>
        <p:nvPicPr>
          <p:cNvPr id="9" name="Afbeelding 8" descr="UT powerpoint sheet small 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6412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T Eng powerpoint sheet 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sz="2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sz="1800" cap="all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55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F6BCD-8492-4DFC-B465-93F5D30C860E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E80B01-A035-4381-9A82-F33941C17658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8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48AABF-F848-4EEA-A7F8-34657BADB5DD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1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8072462" cy="400052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4F564-E12A-4B8D-8961-28EB5C6D8B97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1071538" y="1643050"/>
            <a:ext cx="4546800" cy="441550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6"/>
          </p:nvPr>
        </p:nvSpPr>
        <p:spPr>
          <a:xfrm>
            <a:off x="5670000" y="1713600"/>
            <a:ext cx="3189600" cy="43236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D394D6-6F07-4633-A206-C13CF768FBE2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2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AF247-D935-40B6-8C89-5F97C1D190F6}" type="datetime3">
              <a:rPr lang="nl-NL" noProof="0" smtClean="0"/>
              <a:t>3/4/22</a:t>
            </a:fld>
            <a:endParaRPr lang="en-US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Footer text: to modify choose 'Insert' (or ‘View’ for Office 2003 or earlier) then 'Header and footer'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C9CC7F-86E1-48DE-82DC-E9AC50D04532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4"/>
          </p:nvPr>
        </p:nvSpPr>
        <p:spPr>
          <a:xfrm>
            <a:off x="1071538" y="1641599"/>
            <a:ext cx="8072462" cy="3999600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1762125" y="1636713"/>
            <a:ext cx="738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/>
              <a:t>Click here and type the title</a:t>
            </a:r>
          </a:p>
        </p:txBody>
      </p:sp>
      <p:sp>
        <p:nvSpPr>
          <p:cNvPr id="14" name="Tijdelijke aanduiding voor tekst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/>
              <a:t>Click here and type the subtitle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6400" y="1644650"/>
            <a:ext cx="6786562" cy="1470025"/>
          </a:xfrm>
          <a:prstGeom prst="rect">
            <a:avLst/>
          </a:prstGeom>
        </p:spPr>
        <p:txBody>
          <a:bodyPr lIns="0" anchor="b" anchorCtr="0"/>
          <a:lstStyle>
            <a:lvl1pPr>
              <a:lnSpc>
                <a:spcPts val="25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here and type the title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6400" y="3035300"/>
            <a:ext cx="6788150" cy="1101725"/>
          </a:xfrm>
        </p:spPr>
        <p:txBody>
          <a:bodyPr lIns="0"/>
          <a:lstStyle>
            <a:lvl1pPr marL="0" indent="0">
              <a:buFont typeface="Wingdings" pitchFamily="2" charset="2"/>
              <a:buNone/>
              <a:defRPr cap="all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/>
              <a:t>Click here and type the subtitle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Universiteit Twente\Verkenningsfase 2008\Information Technology\Specifications\Logoset Universiteit Twente\04-07-09 Universiteit Twente Logoset ENG NL\Universiteit Twente Logoset ENG NL\RGB\WMF\UT_Logo_Black_EN.WMF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942664" y="6333197"/>
            <a:ext cx="2019600" cy="40199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00" y="2051050"/>
            <a:ext cx="7801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opmaakprofielen</a:t>
            </a:r>
            <a:r>
              <a:rPr lang="en-US" noProof="0" dirty="0"/>
              <a:t> van de </a:t>
            </a:r>
            <a:r>
              <a:rPr lang="en-US" noProof="0" dirty="0" err="1"/>
              <a:t>modeltekst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725BC445-7A64-42CC-864F-B5B06796116F}" type="datetime3">
              <a:rPr lang="nl-NL" smtClean="0"/>
              <a:t>3/4/22</a:t>
            </a:fld>
            <a:endParaRPr lang="nl-NL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0125" y="6402388"/>
            <a:ext cx="4032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r>
              <a:rPr lang="en-US"/>
              <a:t>Footer text: to modify choose 'Insert' (or ‘View’ for Office 2003 or earlier) then 'Header and footer'</a:t>
            </a:r>
            <a:endParaRPr lang="nl-NL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D818A380-CEF3-4FA4-B905-6E6A3B62A7C3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080000" y="1636713"/>
            <a:ext cx="80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50" r:id="rId3"/>
    <p:sldLayoutId id="2147483667" r:id="rId4"/>
    <p:sldLayoutId id="2147483666" r:id="rId5"/>
    <p:sldLayoutId id="2147483660" r:id="rId6"/>
    <p:sldLayoutId id="2147483665" r:id="rId7"/>
    <p:sldLayoutId id="2147483661" r:id="rId8"/>
    <p:sldLayoutId id="2147483662" r:id="rId9"/>
    <p:sldLayoutId id="2147483672" r:id="rId10"/>
    <p:sldLayoutId id="2147483663" r:id="rId11"/>
    <p:sldLayoutId id="2147483671" r:id="rId12"/>
    <p:sldLayoutId id="2147483664" r:id="rId13"/>
    <p:sldLayoutId id="2147483670" r:id="rId14"/>
    <p:sldLayoutId id="2147483656" r:id="rId15"/>
    <p:sldLayoutId id="2147483657" r:id="rId16"/>
    <p:sldLayoutId id="2147483658" r:id="rId17"/>
    <p:sldLayoutId id="2147483659" r:id="rId1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3608" y="2855911"/>
            <a:ext cx="6786562" cy="2664295"/>
          </a:xfrm>
        </p:spPr>
        <p:txBody>
          <a:bodyPr/>
          <a:lstStyle/>
          <a:p>
            <a:pPr algn="ctr" fontAlgn="ctr">
              <a:lnSpc>
                <a:spcPct val="150000"/>
              </a:lnSpc>
            </a:pP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r>
              <a:rPr lang="en-GB" sz="3500" b="0" i="0" dirty="0">
                <a:effectLst/>
                <a:latin typeface="-apple-system"/>
              </a:rPr>
              <a:t> </a:t>
            </a: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r>
              <a:rPr lang="en-GB" sz="4000" b="0" dirty="0">
                <a:latin typeface="-apple-system"/>
              </a:rPr>
              <a:t>remote sensing </a:t>
            </a:r>
            <a:r>
              <a:rPr lang="en-GB" sz="4000" b="0" i="0" dirty="0">
                <a:effectLst/>
                <a:latin typeface="-apple-system"/>
              </a:rPr>
              <a:t>ecological </a:t>
            </a:r>
            <a:r>
              <a:rPr lang="en-GB" sz="4000" b="0" dirty="0">
                <a:latin typeface="-apple-system"/>
              </a:rPr>
              <a:t>indicators for environmental monitoring</a:t>
            </a:r>
            <a:br>
              <a:rPr lang="en-GB" sz="2800" b="0" i="0" dirty="0">
                <a:effectLst/>
                <a:latin typeface="-apple-system"/>
              </a:rPr>
            </a:br>
            <a:br>
              <a:rPr lang="en-GB" dirty="0"/>
            </a:b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49925" y="4418481"/>
            <a:ext cx="6788150" cy="1101725"/>
          </a:xfrm>
        </p:spPr>
        <p:txBody>
          <a:bodyPr/>
          <a:lstStyle/>
          <a:p>
            <a:r>
              <a:rPr lang="en-GB" i="1" dirty="0"/>
              <a:t>Margarita Huesca Martinez</a:t>
            </a:r>
            <a:endParaRPr lang="nl-NL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Spectral Metrics: Vegetation Indices 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0E5FD2-6784-4493-AEC2-6D73FFB7D830}"/>
              </a:ext>
            </a:extLst>
          </p:cNvPr>
          <p:cNvGrpSpPr/>
          <p:nvPr/>
        </p:nvGrpSpPr>
        <p:grpSpPr>
          <a:xfrm>
            <a:off x="1061331" y="2019493"/>
            <a:ext cx="4685589" cy="4304601"/>
            <a:chOff x="683568" y="908720"/>
            <a:chExt cx="4962539" cy="5143536"/>
          </a:xfrm>
        </p:grpSpPr>
        <p:pic>
          <p:nvPicPr>
            <p:cNvPr id="9" name="Picture 164">
              <a:extLst>
                <a:ext uri="{FF2B5EF4-FFF2-40B4-BE49-F238E27FC236}">
                  <a16:creationId xmlns:a16="http://schemas.microsoft.com/office/drawing/2014/main" id="{D68050C1-01B3-49CC-BB8F-AD42C7AD9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8" y="908720"/>
              <a:ext cx="4962539" cy="2425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46">
              <a:extLst>
                <a:ext uri="{FF2B5EF4-FFF2-40B4-BE49-F238E27FC236}">
                  <a16:creationId xmlns:a16="http://schemas.microsoft.com/office/drawing/2014/main" id="{B94CEE5B-0436-467B-8822-79E73B498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642" y="994417"/>
              <a:ext cx="1928826" cy="200055"/>
            </a:xfrm>
            <a:prstGeom prst="rect">
              <a:avLst/>
            </a:prstGeom>
            <a:solidFill>
              <a:schemeClr val="l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3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XEROPHITIC</a:t>
              </a:r>
              <a:r>
                <a:rPr kumimoji="0" lang="es-ES" sz="1300" b="1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FOREST</a:t>
              </a:r>
              <a:endPara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50EF9571-FFAE-45CB-B994-0389E94A2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3651950"/>
              <a:ext cx="4919048" cy="2400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Rectangle 46">
              <a:extLst>
                <a:ext uri="{FF2B5EF4-FFF2-40B4-BE49-F238E27FC236}">
                  <a16:creationId xmlns:a16="http://schemas.microsoft.com/office/drawing/2014/main" id="{33F5D866-62A6-4516-AADD-84B33AFAE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518" y="3794826"/>
              <a:ext cx="1928826" cy="200055"/>
            </a:xfrm>
            <a:prstGeom prst="rect">
              <a:avLst/>
            </a:prstGeom>
            <a:solidFill>
              <a:schemeClr val="l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3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GRASSLANDS</a:t>
              </a:r>
              <a:endPara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13" name="6 Marcador de contenido">
            <a:extLst>
              <a:ext uri="{FF2B5EF4-FFF2-40B4-BE49-F238E27FC236}">
                <a16:creationId xmlns:a16="http://schemas.microsoft.com/office/drawing/2014/main" id="{8FA3FCC8-D307-4D6F-B065-B041E7D75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584900"/>
              </p:ext>
            </p:extLst>
          </p:nvPr>
        </p:nvGraphicFramePr>
        <p:xfrm>
          <a:off x="6372200" y="2047677"/>
          <a:ext cx="2286016" cy="3571904"/>
        </p:xfrm>
        <a:graphic>
          <a:graphicData uri="http://schemas.openxmlformats.org/drawingml/2006/table">
            <a:tbl>
              <a:tblPr/>
              <a:tblGrid>
                <a:gridCol w="92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dirty="0" err="1">
                          <a:latin typeface="Arial"/>
                          <a:ea typeface="SimSun"/>
                          <a:cs typeface="Times New Roman"/>
                        </a:rPr>
                        <a:t>Year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dirty="0" err="1">
                          <a:latin typeface="Arial"/>
                          <a:ea typeface="SimSun"/>
                          <a:cs typeface="Times New Roman"/>
                        </a:rPr>
                        <a:t>Aridity</a:t>
                      </a:r>
                      <a:r>
                        <a:rPr lang="es-ES" sz="1400" b="1" dirty="0">
                          <a:latin typeface="Arial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s-ES" sz="1400" b="1" dirty="0" err="1">
                          <a:latin typeface="Arial"/>
                          <a:ea typeface="SimSun"/>
                          <a:cs typeface="Times New Roman"/>
                        </a:rPr>
                        <a:t>index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>
                          <a:latin typeface="Arial"/>
                          <a:ea typeface="SimSun"/>
                          <a:cs typeface="Times New Roman"/>
                        </a:rPr>
                        <a:t>2000</a:t>
                      </a:r>
                      <a:endParaRPr lang="es-ES" sz="14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28,94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>
                          <a:latin typeface="Arial"/>
                          <a:ea typeface="SimSun"/>
                          <a:cs typeface="Times New Roman"/>
                        </a:rPr>
                        <a:t>2001</a:t>
                      </a:r>
                      <a:endParaRPr lang="es-ES" sz="14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36,02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>
                          <a:latin typeface="Arial"/>
                          <a:ea typeface="SimSun"/>
                          <a:cs typeface="Times New Roman"/>
                        </a:rPr>
                        <a:t>2002</a:t>
                      </a:r>
                      <a:endParaRPr lang="es-ES" sz="14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24,92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>
                          <a:latin typeface="Arial"/>
                          <a:ea typeface="SimSun"/>
                          <a:cs typeface="Times New Roman"/>
                        </a:rPr>
                        <a:t>2003</a:t>
                      </a:r>
                      <a:endParaRPr lang="es-ES" sz="14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21,54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dirty="0">
                          <a:latin typeface="Arial"/>
                          <a:ea typeface="SimSun"/>
                          <a:cs typeface="Times New Roman"/>
                        </a:rPr>
                        <a:t>2004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18,82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dirty="0">
                          <a:latin typeface="Arial"/>
                          <a:ea typeface="SimSun"/>
                          <a:cs typeface="Times New Roman"/>
                        </a:rPr>
                        <a:t>2005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9,06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dirty="0">
                          <a:latin typeface="Arial"/>
                          <a:ea typeface="SimSun"/>
                          <a:cs typeface="Times New Roman"/>
                        </a:rPr>
                        <a:t>2006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>
                          <a:latin typeface="Arial"/>
                          <a:ea typeface="SimSun"/>
                          <a:cs typeface="Times New Roman"/>
                        </a:rPr>
                        <a:t>14,49</a:t>
                      </a:r>
                      <a:endParaRPr lang="es-ES" sz="14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492" marR="94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Rectangle 1">
            <a:extLst>
              <a:ext uri="{FF2B5EF4-FFF2-40B4-BE49-F238E27FC236}">
                <a16:creationId xmlns:a16="http://schemas.microsoft.com/office/drawing/2014/main" id="{883F2434-585D-4B8C-8952-AD9B5889F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359" y="5787900"/>
            <a:ext cx="32147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4975" algn="l"/>
              </a:tabLst>
            </a:pP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Aridity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index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: PA / TA</a:t>
            </a:r>
            <a:endParaRPr kumimoji="0" lang="es-E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4975" algn="l"/>
              </a:tabLst>
            </a:pPr>
            <a:r>
              <a:rPr lang="es-ES" sz="1200" dirty="0" err="1">
                <a:latin typeface="Arial" pitchFamily="34" charset="0"/>
                <a:ea typeface="Times New Roman" pitchFamily="18" charset="0"/>
                <a:cs typeface="Times New Roman" pitchFamily="18" charset="0"/>
              </a:rPr>
              <a:t>Where</a:t>
            </a:r>
            <a:r>
              <a:rPr lang="es-ES" sz="1200" dirty="0">
                <a:latin typeface="Arial" pitchFamily="34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PA [mm] 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Annual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accumulated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rainfall</a:t>
            </a:r>
            <a:endParaRPr kumimoji="0" 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4975" algn="l"/>
              </a:tabLst>
            </a:pP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TA [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CºMonthly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average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temperature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19EBE-53C3-45E3-BA06-C9E7BA6D6D70}"/>
              </a:ext>
            </a:extLst>
          </p:cNvPr>
          <p:cNvSpPr txBox="1"/>
          <p:nvPr/>
        </p:nvSpPr>
        <p:spPr>
          <a:xfrm>
            <a:off x="3658201" y="1676001"/>
            <a:ext cx="4582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kern="0" dirty="0">
                <a:latin typeface="+mn-lt"/>
              </a:rPr>
              <a:t>NDVI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Cabañeros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National Park</a:t>
            </a:r>
          </a:p>
        </p:txBody>
      </p:sp>
    </p:spTree>
    <p:extLst>
      <p:ext uri="{BB962C8B-B14F-4D97-AF65-F5344CB8AC3E}">
        <p14:creationId xmlns:p14="http://schemas.microsoft.com/office/powerpoint/2010/main" val="261900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Biophysical Variables from Models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C982F5E-6A5E-4BCA-AEEB-BC594A69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11368"/>
            <a:ext cx="7143768" cy="518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195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Essential Variables for Environmental Monitoring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CDED-426C-40C4-BFCC-F122E80364F2}"/>
              </a:ext>
            </a:extLst>
          </p:cNvPr>
          <p:cNvSpPr txBox="1"/>
          <p:nvPr/>
        </p:nvSpPr>
        <p:spPr>
          <a:xfrm>
            <a:off x="1201496" y="2138015"/>
            <a:ext cx="6048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Essential Climate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Essential Biodiversity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Essential Water Variables</a:t>
            </a:r>
          </a:p>
          <a:p>
            <a:endParaRPr lang="nl-NL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2AE65E8-87C6-4C96-9384-CF876C11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99" y="1989560"/>
            <a:ext cx="4632448" cy="4368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9F67DB-FC40-47C6-BE3B-9B22F16F69AE}"/>
              </a:ext>
            </a:extLst>
          </p:cNvPr>
          <p:cNvSpPr txBox="1"/>
          <p:nvPr/>
        </p:nvSpPr>
        <p:spPr>
          <a:xfrm>
            <a:off x="4325361" y="6357958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https://geobon.org/ebvs/what-are-ebvs/</a:t>
            </a:r>
          </a:p>
        </p:txBody>
      </p:sp>
    </p:spTree>
    <p:extLst>
      <p:ext uri="{BB962C8B-B14F-4D97-AF65-F5344CB8AC3E}">
        <p14:creationId xmlns:p14="http://schemas.microsoft.com/office/powerpoint/2010/main" val="342405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Essential Climate Variables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F44C6-6320-4377-828A-95C35056C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75" t="53835" r="12988" b="7814"/>
          <a:stretch/>
        </p:blipFill>
        <p:spPr>
          <a:xfrm>
            <a:off x="468052" y="1844822"/>
            <a:ext cx="4320000" cy="2335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DF70BF-AF58-4E54-916B-1FC958F30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1" t="30887" r="68112" b="53835"/>
          <a:stretch/>
        </p:blipFill>
        <p:spPr>
          <a:xfrm>
            <a:off x="523056" y="3792818"/>
            <a:ext cx="4320000" cy="1186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28013-82BA-4A27-BF70-01844C927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1" t="35671" r="68112" b="43096"/>
          <a:stretch/>
        </p:blipFill>
        <p:spPr>
          <a:xfrm>
            <a:off x="4760550" y="2230005"/>
            <a:ext cx="4320000" cy="1649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ABE0DD-EDEE-49E6-BD44-59574BF47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28907" r="67325" b="44248"/>
          <a:stretch/>
        </p:blipFill>
        <p:spPr>
          <a:xfrm>
            <a:off x="4788052" y="4559577"/>
            <a:ext cx="4320000" cy="2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07CFF7-58A7-4EB1-85F3-DD87CE5D907C}"/>
              </a:ext>
            </a:extLst>
          </p:cNvPr>
          <p:cNvSpPr txBox="1"/>
          <p:nvPr/>
        </p:nvSpPr>
        <p:spPr>
          <a:xfrm>
            <a:off x="827584" y="5659624"/>
            <a:ext cx="4319999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(Y)es-(P)atrial-(N)o.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/</a:t>
            </a:r>
            <a:endParaRPr lang="en-US" sz="1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((L)ocal-(N)ational-(R)egional-(G)lobal) </a:t>
            </a:r>
            <a:endParaRPr lang="en-US" sz="1400" b="0" i="0" u="none" strike="noStrike" baseline="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((H)our-(D)ay-(W)eek-(M)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onth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-(S)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eason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-(A)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nnual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) </a:t>
            </a:r>
            <a:endParaRPr lang="es-ES" sz="1400" b="0" i="0" u="none" strike="noStrike" baseline="0" dirty="0">
              <a:solidFill>
                <a:srgbClr val="0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Essential Biodiversity Variables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7CFF7-58A7-4EB1-85F3-DD87CE5D907C}"/>
              </a:ext>
            </a:extLst>
          </p:cNvPr>
          <p:cNvSpPr txBox="1"/>
          <p:nvPr/>
        </p:nvSpPr>
        <p:spPr>
          <a:xfrm>
            <a:off x="827584" y="5659624"/>
            <a:ext cx="4319999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(Y)es-(P)</a:t>
            </a:r>
            <a:r>
              <a:rPr lang="es-ES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artial</a:t>
            </a:r>
            <a:r>
              <a:rPr lang="es-E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-(N)o.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/</a:t>
            </a:r>
            <a:endParaRPr lang="en-US" sz="1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((L)ocal-(N)ational-(R)egional-(G)lobal) </a:t>
            </a:r>
            <a:endParaRPr lang="en-US" sz="1400" b="0" i="0" u="none" strike="noStrike" baseline="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((H)our-(D)ay-(W)eek-(M)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onth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-(S)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eason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-(A)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nnual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) </a:t>
            </a:r>
            <a:endParaRPr lang="es-ES" sz="1400" b="0" i="0" u="none" strike="noStrike" baseline="0" dirty="0">
              <a:solidFill>
                <a:srgbClr val="0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4302A-F31F-418E-958B-2F8D8AB9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6" t="30825" r="68112" b="34660"/>
          <a:stretch/>
        </p:blipFill>
        <p:spPr>
          <a:xfrm>
            <a:off x="1798525" y="1844824"/>
            <a:ext cx="6344131" cy="3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Essential Water Variables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7CFF7-58A7-4EB1-85F3-DD87CE5D907C}"/>
              </a:ext>
            </a:extLst>
          </p:cNvPr>
          <p:cNvSpPr txBox="1"/>
          <p:nvPr/>
        </p:nvSpPr>
        <p:spPr>
          <a:xfrm>
            <a:off x="827584" y="5659624"/>
            <a:ext cx="4319999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(Y)es-(P)atrial-(N)o.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/</a:t>
            </a:r>
            <a:endParaRPr lang="en-US" sz="1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((L)ocal-(N)ational-(R)egional-(G)lobal) </a:t>
            </a:r>
            <a:endParaRPr lang="en-US" sz="1400" b="0" i="0" u="none" strike="noStrike" baseline="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8900" indent="-889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((H)our-(D)ay-(W)eek-(M)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onth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-(S)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eason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-(A)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nnual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Palatino Linotype" panose="02040502050505030304" pitchFamily="18" charset="0"/>
              </a:rPr>
              <a:t>) </a:t>
            </a:r>
            <a:endParaRPr lang="es-ES" sz="1400" b="0" i="0" u="none" strike="noStrike" baseline="0" dirty="0">
              <a:solidFill>
                <a:srgbClr val="0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4B669-F164-4475-8C91-F9B5941B6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8" t="19320" r="68112" b="57669"/>
          <a:stretch/>
        </p:blipFill>
        <p:spPr>
          <a:xfrm>
            <a:off x="2090591" y="2019141"/>
            <a:ext cx="5760000" cy="2159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8E105-F6EB-46D8-A9D9-B7BEEAA94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8" t="56412" r="68112" b="34659"/>
          <a:stretch/>
        </p:blipFill>
        <p:spPr>
          <a:xfrm>
            <a:off x="2068004" y="4035365"/>
            <a:ext cx="5760000" cy="8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9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Applications: Agriculture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40F557-D1D8-4715-9A15-30A0408CA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994" y="1858060"/>
            <a:ext cx="30553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55588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809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801688" indent="-2381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077913" indent="-2508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13446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8018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6pPr>
            <a:lvl7pPr marL="22590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7pPr>
            <a:lvl8pPr marL="27162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8pPr>
            <a:lvl9pPr marL="31734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NDVI: six years time series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239EFFD9-1C91-4A7A-9EAD-B19A8FC80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147" y="4058167"/>
            <a:ext cx="2188933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Aft>
                <a:spcPct val="50000"/>
              </a:spcAft>
            </a:pPr>
            <a:r>
              <a:rPr lang="en-US" sz="2000" u="sng" dirty="0"/>
              <a:t>Crops</a:t>
            </a:r>
          </a:p>
          <a:p>
            <a:r>
              <a:rPr lang="en-US" sz="2000" dirty="0"/>
              <a:t>P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Cotton Pima</a:t>
            </a:r>
          </a:p>
          <a:p>
            <a:r>
              <a:rPr lang="en-US" sz="2000" dirty="0"/>
              <a:t>A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Cotton </a:t>
            </a:r>
            <a:r>
              <a:rPr lang="en-US" sz="2000" dirty="0" err="1"/>
              <a:t>Acala</a:t>
            </a:r>
            <a:endParaRPr lang="en-US" sz="2000" dirty="0"/>
          </a:p>
          <a:p>
            <a:r>
              <a:rPr lang="en-US" sz="2000" dirty="0"/>
              <a:t>W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Wheat</a:t>
            </a:r>
          </a:p>
          <a:p>
            <a:r>
              <a:rPr lang="en-US" sz="2000" dirty="0"/>
              <a:t>T </a:t>
            </a:r>
            <a:r>
              <a:rPr lang="en-US" sz="2000" dirty="0">
                <a:sym typeface="Wingdings" pitchFamily="2" charset="2"/>
              </a:rPr>
              <a:t>Tomatoes</a:t>
            </a:r>
            <a:endParaRPr lang="en-US" sz="2000" dirty="0"/>
          </a:p>
          <a:p>
            <a:r>
              <a:rPr lang="en-US" sz="2000" dirty="0"/>
              <a:t>G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Garlic</a:t>
            </a:r>
            <a:endParaRPr lang="es-E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19723D-EBCD-42B5-9611-927333FAFB23}"/>
              </a:ext>
            </a:extLst>
          </p:cNvPr>
          <p:cNvGrpSpPr/>
          <p:nvPr/>
        </p:nvGrpSpPr>
        <p:grpSpPr>
          <a:xfrm>
            <a:off x="4097909" y="2347536"/>
            <a:ext cx="4803796" cy="3211506"/>
            <a:chOff x="3214678" y="1500174"/>
            <a:chExt cx="5724525" cy="45069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428C11-AAC8-4DB9-B3F6-C852974DBDB8}"/>
                </a:ext>
              </a:extLst>
            </p:cNvPr>
            <p:cNvGrpSpPr/>
            <p:nvPr/>
          </p:nvGrpSpPr>
          <p:grpSpPr>
            <a:xfrm>
              <a:off x="3214678" y="1500174"/>
              <a:ext cx="5262562" cy="3941762"/>
              <a:chOff x="3214678" y="1500174"/>
              <a:chExt cx="5262562" cy="3941762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4C20731-E26F-4F2C-8EC2-4B57450ABE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9290" y="3487724"/>
                <a:ext cx="5064125" cy="1954212"/>
                <a:chOff x="1884" y="2519"/>
                <a:chExt cx="3190" cy="1231"/>
              </a:xfrm>
            </p:grpSpPr>
            <p:pic>
              <p:nvPicPr>
                <p:cNvPr id="16" name="Picture 3">
                  <a:extLst>
                    <a:ext uri="{FF2B5EF4-FFF2-40B4-BE49-F238E27FC236}">
                      <a16:creationId xmlns:a16="http://schemas.microsoft.com/office/drawing/2014/main" id="{611A8C46-2E6B-482F-BE85-4B29BDC50A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t="9485" r="17310"/>
                <a:stretch>
                  <a:fillRect/>
                </a:stretch>
              </p:blipFill>
              <p:spPr bwMode="auto">
                <a:xfrm>
                  <a:off x="1907" y="2519"/>
                  <a:ext cx="3167" cy="123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7" name="Text Box 4">
                  <a:extLst>
                    <a:ext uri="{FF2B5EF4-FFF2-40B4-BE49-F238E27FC236}">
                      <a16:creationId xmlns:a16="http://schemas.microsoft.com/office/drawing/2014/main" id="{FE275F99-637B-4A5C-A69C-0A3E4E2F25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661" y="3010"/>
                  <a:ext cx="657" cy="21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/>
                    <a:t>NDVI (%)</a:t>
                  </a:r>
                  <a:endParaRPr lang="es-ES" sz="1600" b="1"/>
                </a:p>
              </p:txBody>
            </p:sp>
          </p:grpSp>
          <p:grpSp>
            <p:nvGrpSpPr>
              <p:cNvPr id="19" name="Group 8">
                <a:extLst>
                  <a:ext uri="{FF2B5EF4-FFF2-40B4-BE49-F238E27FC236}">
                    <a16:creationId xmlns:a16="http://schemas.microsoft.com/office/drawing/2014/main" id="{C7A73CC5-AF12-4EA8-8736-9BB9337B1C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4678" y="1500174"/>
                <a:ext cx="5262562" cy="1973262"/>
                <a:chOff x="1837" y="1267"/>
                <a:chExt cx="3315" cy="1243"/>
              </a:xfrm>
            </p:grpSpPr>
            <p:pic>
              <p:nvPicPr>
                <p:cNvPr id="20" name="Picture 9">
                  <a:extLst>
                    <a:ext uri="{FF2B5EF4-FFF2-40B4-BE49-F238E27FC236}">
                      <a16:creationId xmlns:a16="http://schemas.microsoft.com/office/drawing/2014/main" id="{E164ED74-0DF1-43FA-9102-297F3FAC54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8603" r="14946"/>
                <a:stretch>
                  <a:fillRect/>
                </a:stretch>
              </p:blipFill>
              <p:spPr bwMode="auto">
                <a:xfrm>
                  <a:off x="1897" y="1267"/>
                  <a:ext cx="3255" cy="124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21" name="Text Box 10">
                  <a:extLst>
                    <a:ext uri="{FF2B5EF4-FFF2-40B4-BE49-F238E27FC236}">
                      <a16:creationId xmlns:a16="http://schemas.microsoft.com/office/drawing/2014/main" id="{EA5595DE-22CA-42A1-AD5A-8B4647EAFB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614" y="1795"/>
                  <a:ext cx="657" cy="21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/>
                    <a:t>NDVI (%)</a:t>
                  </a:r>
                  <a:endParaRPr lang="es-ES" sz="1600" b="1"/>
                </a:p>
              </p:txBody>
            </p:sp>
          </p:grpSp>
        </p:grp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36273626-93C3-442B-B87E-B31EF6C64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7565" y="5256199"/>
              <a:ext cx="5481638" cy="304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400" b="1" dirty="0"/>
                <a:t>26/02        22/03        23/04      25/05         25/06      28/07   26/06              </a:t>
              </a:r>
              <a:endParaRPr lang="es-ES" sz="1400" b="1" dirty="0"/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1577E71B-0A51-4BA7-8DFE-D7EFFB78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6954" y="5342091"/>
              <a:ext cx="5273674" cy="212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sz="1400" b="1" dirty="0"/>
                <a:t>    00              01           02           03           04            05        06                </a:t>
              </a:r>
              <a:endParaRPr lang="es-ES" sz="1400" b="1" dirty="0"/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8358B8C7-65F6-465B-82B4-12301995B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7628" y="5702286"/>
              <a:ext cx="1604962" cy="304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400" b="1" dirty="0"/>
                <a:t>  </a:t>
              </a:r>
              <a:r>
                <a:rPr lang="en-US" sz="1400" b="1" dirty="0" err="1"/>
                <a:t>Día</a:t>
              </a:r>
              <a:r>
                <a:rPr lang="en-US" sz="1400" b="1" dirty="0"/>
                <a:t>/</a:t>
              </a:r>
              <a:r>
                <a:rPr lang="en-US" sz="1400" b="1" dirty="0" err="1"/>
                <a:t>mes</a:t>
              </a:r>
              <a:r>
                <a:rPr lang="en-US" sz="1400" b="1" dirty="0"/>
                <a:t>   </a:t>
              </a:r>
              <a:r>
                <a:rPr lang="en-US" sz="1400" b="1" dirty="0" err="1"/>
                <a:t>Año</a:t>
              </a:r>
              <a:r>
                <a:rPr lang="en-US" sz="1400" b="1" dirty="0"/>
                <a:t>                </a:t>
              </a:r>
              <a:endParaRPr lang="es-ES" sz="1400" b="1" dirty="0"/>
            </a:p>
          </p:txBody>
        </p:sp>
        <p:sp>
          <p:nvSpPr>
            <p:cNvPr id="25" name="Text Box 14">
              <a:extLst>
                <a:ext uri="{FF2B5EF4-FFF2-40B4-BE49-F238E27FC236}">
                  <a16:creationId xmlns:a16="http://schemas.microsoft.com/office/drawing/2014/main" id="{7A52BE04-27B5-49BF-A5E5-F2E09A827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5353" y="1617649"/>
              <a:ext cx="12490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/>
                <a:t>Field   4-1</a:t>
              </a:r>
              <a:endParaRPr lang="es-ES" b="1" dirty="0"/>
            </a:p>
          </p:txBody>
        </p:sp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7AB11D4D-8867-4FCA-B522-2B143D71D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6790" y="3502011"/>
              <a:ext cx="12490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/>
                <a:t>Field   6-4</a:t>
              </a:r>
              <a:endParaRPr lang="es-ES" b="1" dirty="0"/>
            </a:p>
          </p:txBody>
        </p:sp>
        <p:sp>
          <p:nvSpPr>
            <p:cNvPr id="27" name="Text Box 16">
              <a:extLst>
                <a:ext uri="{FF2B5EF4-FFF2-40B4-BE49-F238E27FC236}">
                  <a16:creationId xmlns:a16="http://schemas.microsoft.com/office/drawing/2014/main" id="{A5A369F7-ABB0-4C9B-B078-042E6CCE3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9453" y="2551099"/>
              <a:ext cx="36512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/>
                <a:t> 01       02    03           04    05 </a:t>
              </a:r>
            </a:p>
            <a:p>
              <a:r>
                <a:rPr lang="en-US" b="1" dirty="0"/>
                <a:t> A         </a:t>
              </a:r>
              <a:r>
                <a:rPr lang="en-US" b="1" dirty="0" err="1"/>
                <a:t>A</a:t>
              </a:r>
              <a:r>
                <a:rPr lang="en-US" b="1" dirty="0"/>
                <a:t>     W            A     W        </a:t>
              </a:r>
              <a:endParaRPr lang="es-ES" b="1" dirty="0"/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ABD6932E-B96A-41CF-8EC9-3DB93F764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6603" y="4371961"/>
              <a:ext cx="3702050" cy="6413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/>
                <a:t>01       02     03           04      05 </a:t>
              </a:r>
            </a:p>
            <a:p>
              <a:r>
                <a:rPr lang="en-US" b="1"/>
                <a:t>A         A      W            A        T       </a:t>
              </a:r>
              <a:endParaRPr lang="es-ES" b="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7B02C3-24FC-4D65-9B78-B5DFD1C241F2}"/>
              </a:ext>
            </a:extLst>
          </p:cNvPr>
          <p:cNvGrpSpPr/>
          <p:nvPr/>
        </p:nvGrpSpPr>
        <p:grpSpPr>
          <a:xfrm>
            <a:off x="1800040" y="1869599"/>
            <a:ext cx="2501023" cy="2711529"/>
            <a:chOff x="269863" y="1127127"/>
            <a:chExt cx="3057537" cy="3473448"/>
          </a:xfrm>
        </p:grpSpPr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54314632-C2F5-488B-BB30-F1925EED6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425" y="2128838"/>
              <a:ext cx="2265363" cy="2251075"/>
            </a:xfrm>
            <a:prstGeom prst="line">
              <a:avLst/>
            </a:prstGeom>
            <a:noFill/>
            <a:ln w="9525">
              <a:noFill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grpSp>
          <p:nvGrpSpPr>
            <p:cNvPr id="30" name="Group 19">
              <a:extLst>
                <a:ext uri="{FF2B5EF4-FFF2-40B4-BE49-F238E27FC236}">
                  <a16:creationId xmlns:a16="http://schemas.microsoft.com/office/drawing/2014/main" id="{B1E86938-D01A-4C91-8D63-8EF101A917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863" y="1127127"/>
              <a:ext cx="2587625" cy="2587625"/>
              <a:chOff x="0" y="388"/>
              <a:chExt cx="1630" cy="1630"/>
            </a:xfrm>
          </p:grpSpPr>
          <p:sp>
            <p:nvSpPr>
              <p:cNvPr id="31" name="AutoShape 20">
                <a:extLst>
                  <a:ext uri="{FF2B5EF4-FFF2-40B4-BE49-F238E27FC236}">
                    <a16:creationId xmlns:a16="http://schemas.microsoft.com/office/drawing/2014/main" id="{31E716EB-E51B-44F9-9EE8-4D3928947F7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0" y="388"/>
                <a:ext cx="1630" cy="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" name="Picture 21">
                <a:extLst>
                  <a:ext uri="{FF2B5EF4-FFF2-40B4-BE49-F238E27FC236}">
                    <a16:creationId xmlns:a16="http://schemas.microsoft.com/office/drawing/2014/main" id="{E803D70D-2929-4247-B6F9-D62E71861A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388"/>
                <a:ext cx="1630" cy="16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" name="Oval 22">
                <a:extLst>
                  <a:ext uri="{FF2B5EF4-FFF2-40B4-BE49-F238E27FC236}">
                    <a16:creationId xmlns:a16="http://schemas.microsoft.com/office/drawing/2014/main" id="{0246935E-2681-4B83-8383-35B4C78BD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" y="457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3">
                <a:extLst>
                  <a:ext uri="{FF2B5EF4-FFF2-40B4-BE49-F238E27FC236}">
                    <a16:creationId xmlns:a16="http://schemas.microsoft.com/office/drawing/2014/main" id="{5899EEA0-B8A1-4AD5-909C-D78C9D305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457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4">
                <a:extLst>
                  <a:ext uri="{FF2B5EF4-FFF2-40B4-BE49-F238E27FC236}">
                    <a16:creationId xmlns:a16="http://schemas.microsoft.com/office/drawing/2014/main" id="{EAAED9BA-DD1A-407D-99D7-C116DAC45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64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5">
                <a:extLst>
                  <a:ext uri="{FF2B5EF4-FFF2-40B4-BE49-F238E27FC236}">
                    <a16:creationId xmlns:a16="http://schemas.microsoft.com/office/drawing/2014/main" id="{E225E9C5-EA28-439C-B8CD-0DBE8232B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64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26">
                <a:extLst>
                  <a:ext uri="{FF2B5EF4-FFF2-40B4-BE49-F238E27FC236}">
                    <a16:creationId xmlns:a16="http://schemas.microsoft.com/office/drawing/2014/main" id="{C5C7E6B2-5EAB-46C4-9A56-979540B2B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85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27">
                <a:extLst>
                  <a:ext uri="{FF2B5EF4-FFF2-40B4-BE49-F238E27FC236}">
                    <a16:creationId xmlns:a16="http://schemas.microsoft.com/office/drawing/2014/main" id="{10198D74-E730-436A-9A3B-D5F201064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85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28">
                <a:extLst>
                  <a:ext uri="{FF2B5EF4-FFF2-40B4-BE49-F238E27FC236}">
                    <a16:creationId xmlns:a16="http://schemas.microsoft.com/office/drawing/2014/main" id="{FAD4640C-222D-43AF-8088-6B7B5519A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" y="87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29">
                <a:extLst>
                  <a:ext uri="{FF2B5EF4-FFF2-40B4-BE49-F238E27FC236}">
                    <a16:creationId xmlns:a16="http://schemas.microsoft.com/office/drawing/2014/main" id="{34AFC151-4462-43CB-8346-ABBEE65A7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" y="89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0">
                <a:extLst>
                  <a:ext uri="{FF2B5EF4-FFF2-40B4-BE49-F238E27FC236}">
                    <a16:creationId xmlns:a16="http://schemas.microsoft.com/office/drawing/2014/main" id="{CA6C8B52-5CF2-42B6-B695-4127140AE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" y="1703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1">
                <a:extLst>
                  <a:ext uri="{FF2B5EF4-FFF2-40B4-BE49-F238E27FC236}">
                    <a16:creationId xmlns:a16="http://schemas.microsoft.com/office/drawing/2014/main" id="{42F36C02-39F6-43FB-9E86-8058384A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72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2">
                <a:extLst>
                  <a:ext uri="{FF2B5EF4-FFF2-40B4-BE49-F238E27FC236}">
                    <a16:creationId xmlns:a16="http://schemas.microsoft.com/office/drawing/2014/main" id="{EED5C945-C222-46FB-BFA6-0AECAA3FB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164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3">
                <a:extLst>
                  <a:ext uri="{FF2B5EF4-FFF2-40B4-BE49-F238E27FC236}">
                    <a16:creationId xmlns:a16="http://schemas.microsoft.com/office/drawing/2014/main" id="{5D95D058-400C-4CC0-8DC1-FEE81196F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1815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4">
                <a:extLst>
                  <a:ext uri="{FF2B5EF4-FFF2-40B4-BE49-F238E27FC236}">
                    <a16:creationId xmlns:a16="http://schemas.microsoft.com/office/drawing/2014/main" id="{0610CC74-BADB-4747-951C-B44761FB4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06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5">
                <a:extLst>
                  <a:ext uri="{FF2B5EF4-FFF2-40B4-BE49-F238E27FC236}">
                    <a16:creationId xmlns:a16="http://schemas.microsoft.com/office/drawing/2014/main" id="{CFB6EA19-5216-43F5-97CC-D030EBF09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" y="106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36">
                <a:extLst>
                  <a:ext uri="{FF2B5EF4-FFF2-40B4-BE49-F238E27FC236}">
                    <a16:creationId xmlns:a16="http://schemas.microsoft.com/office/drawing/2014/main" id="{12A54571-40CE-4F42-A1AF-DEBF0762B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88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37">
                <a:extLst>
                  <a:ext uri="{FF2B5EF4-FFF2-40B4-BE49-F238E27FC236}">
                    <a16:creationId xmlns:a16="http://schemas.microsoft.com/office/drawing/2014/main" id="{4048D626-4E3C-4449-A493-5D8071E8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29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38">
                <a:extLst>
                  <a:ext uri="{FF2B5EF4-FFF2-40B4-BE49-F238E27FC236}">
                    <a16:creationId xmlns:a16="http://schemas.microsoft.com/office/drawing/2014/main" id="{A4A7924A-5143-4B06-9338-43FEE7A45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088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39">
                <a:extLst>
                  <a:ext uri="{FF2B5EF4-FFF2-40B4-BE49-F238E27FC236}">
                    <a16:creationId xmlns:a16="http://schemas.microsoft.com/office/drawing/2014/main" id="{E0084AA7-DAE8-4229-9418-18D0CEB81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322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0">
                <a:extLst>
                  <a:ext uri="{FF2B5EF4-FFF2-40B4-BE49-F238E27FC236}">
                    <a16:creationId xmlns:a16="http://schemas.microsoft.com/office/drawing/2014/main" id="{2D33F3D0-2A74-472C-8BC1-3EFD2C026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" y="1075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1">
                <a:extLst>
                  <a:ext uri="{FF2B5EF4-FFF2-40B4-BE49-F238E27FC236}">
                    <a16:creationId xmlns:a16="http://schemas.microsoft.com/office/drawing/2014/main" id="{F0602F36-E6B5-4FC1-BDB8-297C75615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" y="132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2">
                <a:extLst>
                  <a:ext uri="{FF2B5EF4-FFF2-40B4-BE49-F238E27FC236}">
                    <a16:creationId xmlns:a16="http://schemas.microsoft.com/office/drawing/2014/main" id="{C79C6B0C-0CBF-4FAF-AD58-8B1DB3866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1317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43">
                <a:extLst>
                  <a:ext uri="{FF2B5EF4-FFF2-40B4-BE49-F238E27FC236}">
                    <a16:creationId xmlns:a16="http://schemas.microsoft.com/office/drawing/2014/main" id="{C36BBC6F-BEA1-4FC3-97B7-8E1333BDD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" y="131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Oval 44">
                <a:extLst>
                  <a:ext uri="{FF2B5EF4-FFF2-40B4-BE49-F238E27FC236}">
                    <a16:creationId xmlns:a16="http://schemas.microsoft.com/office/drawing/2014/main" id="{F46A5FC0-8562-450F-8D63-C943597E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0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45">
                <a:extLst>
                  <a:ext uri="{FF2B5EF4-FFF2-40B4-BE49-F238E27FC236}">
                    <a16:creationId xmlns:a16="http://schemas.microsoft.com/office/drawing/2014/main" id="{1A52A084-542F-4A4F-AE41-F7DF224E2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513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Oval 46">
                <a:extLst>
                  <a:ext uri="{FF2B5EF4-FFF2-40B4-BE49-F238E27FC236}">
                    <a16:creationId xmlns:a16="http://schemas.microsoft.com/office/drawing/2014/main" id="{EDC1551F-0D1D-481A-9A97-586AAEE8A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06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47">
                <a:extLst>
                  <a:ext uri="{FF2B5EF4-FFF2-40B4-BE49-F238E27FC236}">
                    <a16:creationId xmlns:a16="http://schemas.microsoft.com/office/drawing/2014/main" id="{3B7241A2-CD12-45E5-B8CD-A2E8622E6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519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Oval 48">
                <a:extLst>
                  <a:ext uri="{FF2B5EF4-FFF2-40B4-BE49-F238E27FC236}">
                    <a16:creationId xmlns:a16="http://schemas.microsoft.com/office/drawing/2014/main" id="{76096A9A-D4F0-4220-984C-25DC9580F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1531"/>
                <a:ext cx="28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Oval 49">
                <a:extLst>
                  <a:ext uri="{FF2B5EF4-FFF2-40B4-BE49-F238E27FC236}">
                    <a16:creationId xmlns:a16="http://schemas.microsoft.com/office/drawing/2014/main" id="{4368FAD3-5F29-4FB5-AE6C-AD527181B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13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Oval 50">
                <a:extLst>
                  <a:ext uri="{FF2B5EF4-FFF2-40B4-BE49-F238E27FC236}">
                    <a16:creationId xmlns:a16="http://schemas.microsoft.com/office/drawing/2014/main" id="{65B8935D-CEA2-4BD1-90F6-68A8AAD9B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440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Oval 51">
                <a:extLst>
                  <a:ext uri="{FF2B5EF4-FFF2-40B4-BE49-F238E27FC236}">
                    <a16:creationId xmlns:a16="http://schemas.microsoft.com/office/drawing/2014/main" id="{28CC7F14-7FE5-4DA4-91CE-755DAE54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" y="1343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Oval 52">
                <a:extLst>
                  <a:ext uri="{FF2B5EF4-FFF2-40B4-BE49-F238E27FC236}">
                    <a16:creationId xmlns:a16="http://schemas.microsoft.com/office/drawing/2014/main" id="{1367119B-6A00-4951-9FAE-51697566C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11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Oval 53">
                <a:extLst>
                  <a:ext uri="{FF2B5EF4-FFF2-40B4-BE49-F238E27FC236}">
                    <a16:creationId xmlns:a16="http://schemas.microsoft.com/office/drawing/2014/main" id="{74D5D8C3-D84A-43DF-91EC-F45B71A49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48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54">
                <a:extLst>
                  <a:ext uri="{FF2B5EF4-FFF2-40B4-BE49-F238E27FC236}">
                    <a16:creationId xmlns:a16="http://schemas.microsoft.com/office/drawing/2014/main" id="{A7C18C48-519D-4BD6-97C0-62719FCF8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6" y="879"/>
                <a:ext cx="20" cy="963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55">
                <a:extLst>
                  <a:ext uri="{FF2B5EF4-FFF2-40B4-BE49-F238E27FC236}">
                    <a16:creationId xmlns:a16="http://schemas.microsoft.com/office/drawing/2014/main" id="{2909DF3C-1D3D-4022-8A9A-187922729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" y="463"/>
                <a:ext cx="197" cy="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56">
                <a:extLst>
                  <a:ext uri="{FF2B5EF4-FFF2-40B4-BE49-F238E27FC236}">
                    <a16:creationId xmlns:a16="http://schemas.microsoft.com/office/drawing/2014/main" id="{EBD5C0FD-7FF5-417D-823A-A20876532B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" y="658"/>
                <a:ext cx="202" cy="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57">
                <a:extLst>
                  <a:ext uri="{FF2B5EF4-FFF2-40B4-BE49-F238E27FC236}">
                    <a16:creationId xmlns:a16="http://schemas.microsoft.com/office/drawing/2014/main" id="{08D912B1-92E0-454E-B7C4-A4B0F419C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" y="1307"/>
                <a:ext cx="1013" cy="37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58">
                <a:extLst>
                  <a:ext uri="{FF2B5EF4-FFF2-40B4-BE49-F238E27FC236}">
                    <a16:creationId xmlns:a16="http://schemas.microsoft.com/office/drawing/2014/main" id="{55A870C1-D69F-4FC7-B154-4C7011848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1496"/>
                <a:ext cx="774" cy="45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59">
                <a:extLst>
                  <a:ext uri="{FF2B5EF4-FFF2-40B4-BE49-F238E27FC236}">
                    <a16:creationId xmlns:a16="http://schemas.microsoft.com/office/drawing/2014/main" id="{8477EF0D-32F3-4556-976B-B128F5122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697"/>
                <a:ext cx="606" cy="32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60">
                <a:extLst>
                  <a:ext uri="{FF2B5EF4-FFF2-40B4-BE49-F238E27FC236}">
                    <a16:creationId xmlns:a16="http://schemas.microsoft.com/office/drawing/2014/main" id="{DC39E781-59C7-454F-9FE7-5A115DC1E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" y="870"/>
                <a:ext cx="798" cy="27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1">
                <a:extLst>
                  <a:ext uri="{FF2B5EF4-FFF2-40B4-BE49-F238E27FC236}">
                    <a16:creationId xmlns:a16="http://schemas.microsoft.com/office/drawing/2014/main" id="{6A26CF71-41EF-4BE9-A606-0B988F846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" y="1068"/>
                <a:ext cx="1012" cy="37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62">
                <a:extLst>
                  <a:ext uri="{FF2B5EF4-FFF2-40B4-BE49-F238E27FC236}">
                    <a16:creationId xmlns:a16="http://schemas.microsoft.com/office/drawing/2014/main" id="{ACE6C828-1104-48EB-931E-C9884A271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9" y="1102"/>
                <a:ext cx="10" cy="359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63">
                <a:extLst>
                  <a:ext uri="{FF2B5EF4-FFF2-40B4-BE49-F238E27FC236}">
                    <a16:creationId xmlns:a16="http://schemas.microsoft.com/office/drawing/2014/main" id="{CFE46849-0D46-4D16-A4D8-15DCA858F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6" y="1461"/>
                <a:ext cx="234" cy="74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64">
                <a:extLst>
                  <a:ext uri="{FF2B5EF4-FFF2-40B4-BE49-F238E27FC236}">
                    <a16:creationId xmlns:a16="http://schemas.microsoft.com/office/drawing/2014/main" id="{7D4C5C3B-2547-4296-85F7-36B56919F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5" y="1641"/>
                <a:ext cx="191" cy="83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65">
                <a:extLst>
                  <a:ext uri="{FF2B5EF4-FFF2-40B4-BE49-F238E27FC236}">
                    <a16:creationId xmlns:a16="http://schemas.microsoft.com/office/drawing/2014/main" id="{DD66DE89-ED39-4D04-88D7-FB4E0D434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7" y="463"/>
                <a:ext cx="20" cy="1234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66">
                <a:extLst>
                  <a:ext uri="{FF2B5EF4-FFF2-40B4-BE49-F238E27FC236}">
                    <a16:creationId xmlns:a16="http://schemas.microsoft.com/office/drawing/2014/main" id="{BFA49432-9D94-48F3-921B-9D914277A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8" y="452"/>
                <a:ext cx="30" cy="126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67">
                <a:extLst>
                  <a:ext uri="{FF2B5EF4-FFF2-40B4-BE49-F238E27FC236}">
                    <a16:creationId xmlns:a16="http://schemas.microsoft.com/office/drawing/2014/main" id="{F9C02B47-2AE1-4469-B41F-DBE421381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0" y="876"/>
                <a:ext cx="12" cy="845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68">
                <a:extLst>
                  <a:ext uri="{FF2B5EF4-FFF2-40B4-BE49-F238E27FC236}">
                    <a16:creationId xmlns:a16="http://schemas.microsoft.com/office/drawing/2014/main" id="{0EEC7801-447B-4322-9D4C-A606FA59D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66" y="897"/>
                <a:ext cx="13" cy="77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69">
                <a:extLst>
                  <a:ext uri="{FF2B5EF4-FFF2-40B4-BE49-F238E27FC236}">
                    <a16:creationId xmlns:a16="http://schemas.microsoft.com/office/drawing/2014/main" id="{22166273-17E5-42EB-B06F-7D4ADB755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489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30</a:t>
                </a:r>
                <a:endParaRPr lang="es-ES" b="1"/>
              </a:p>
            </p:txBody>
          </p:sp>
          <p:sp>
            <p:nvSpPr>
              <p:cNvPr id="81" name="Rectangle 70">
                <a:extLst>
                  <a:ext uri="{FF2B5EF4-FFF2-40B4-BE49-F238E27FC236}">
                    <a16:creationId xmlns:a16="http://schemas.microsoft.com/office/drawing/2014/main" id="{531301A2-0AFA-4BE8-82DE-B0E54CF2B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" y="489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82" name="Rectangle 71">
                <a:extLst>
                  <a:ext uri="{FF2B5EF4-FFF2-40B4-BE49-F238E27FC236}">
                    <a16:creationId xmlns:a16="http://schemas.microsoft.com/office/drawing/2014/main" id="{622AAC21-7DCB-478D-B8FB-DF296FF5A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48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83" name="Rectangle 72">
                <a:extLst>
                  <a:ext uri="{FF2B5EF4-FFF2-40B4-BE49-F238E27FC236}">
                    <a16:creationId xmlns:a16="http://schemas.microsoft.com/office/drawing/2014/main" id="{23D04002-643C-425E-9B7B-C11DCB3D4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" y="716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31</a:t>
                </a:r>
                <a:endParaRPr lang="es-ES" b="1"/>
              </a:p>
            </p:txBody>
          </p:sp>
          <p:sp>
            <p:nvSpPr>
              <p:cNvPr id="84" name="Rectangle 73">
                <a:extLst>
                  <a:ext uri="{FF2B5EF4-FFF2-40B4-BE49-F238E27FC236}">
                    <a16:creationId xmlns:a16="http://schemas.microsoft.com/office/drawing/2014/main" id="{5306D609-02E2-4B3D-A470-D1C567A22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716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85" name="Rectangle 74">
                <a:extLst>
                  <a:ext uri="{FF2B5EF4-FFF2-40B4-BE49-F238E27FC236}">
                    <a16:creationId xmlns:a16="http://schemas.microsoft.com/office/drawing/2014/main" id="{B094BD8F-E8E1-496E-88ED-8BF6C6EF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71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86" name="Rectangle 75">
                <a:extLst>
                  <a:ext uri="{FF2B5EF4-FFF2-40B4-BE49-F238E27FC236}">
                    <a16:creationId xmlns:a16="http://schemas.microsoft.com/office/drawing/2014/main" id="{736D19CD-826B-4818-9F4E-DA2E14426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926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30</a:t>
                </a:r>
                <a:endParaRPr lang="es-ES" b="1"/>
              </a:p>
            </p:txBody>
          </p:sp>
          <p:sp>
            <p:nvSpPr>
              <p:cNvPr id="87" name="Rectangle 76">
                <a:extLst>
                  <a:ext uri="{FF2B5EF4-FFF2-40B4-BE49-F238E27FC236}">
                    <a16:creationId xmlns:a16="http://schemas.microsoft.com/office/drawing/2014/main" id="{5D7F1DC4-5438-460C-A91F-10DCCD876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" y="926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88" name="Rectangle 77">
                <a:extLst>
                  <a:ext uri="{FF2B5EF4-FFF2-40B4-BE49-F238E27FC236}">
                    <a16:creationId xmlns:a16="http://schemas.microsoft.com/office/drawing/2014/main" id="{85F582C3-4246-4BC5-A7AF-F3C6FB937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92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89" name="Rectangle 78">
                <a:extLst>
                  <a:ext uri="{FF2B5EF4-FFF2-40B4-BE49-F238E27FC236}">
                    <a16:creationId xmlns:a16="http://schemas.microsoft.com/office/drawing/2014/main" id="{6D89BF48-E7B4-428C-A692-E1D867E37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1147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90" name="Rectangle 79">
                <a:extLst>
                  <a:ext uri="{FF2B5EF4-FFF2-40B4-BE49-F238E27FC236}">
                    <a16:creationId xmlns:a16="http://schemas.microsoft.com/office/drawing/2014/main" id="{8152CC77-78F2-4CA8-997D-951E99F98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" y="1147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91" name="Rectangle 80">
                <a:extLst>
                  <a:ext uri="{FF2B5EF4-FFF2-40B4-BE49-F238E27FC236}">
                    <a16:creationId xmlns:a16="http://schemas.microsoft.com/office/drawing/2014/main" id="{23E5D899-BFC1-4F9F-9264-E3CA8F955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" y="1147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92" name="Rectangle 81">
                <a:extLst>
                  <a:ext uri="{FF2B5EF4-FFF2-40B4-BE49-F238E27FC236}">
                    <a16:creationId xmlns:a16="http://schemas.microsoft.com/office/drawing/2014/main" id="{134583F9-901F-40C3-932B-9846B0561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" y="1374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93" name="Rectangle 82">
                <a:extLst>
                  <a:ext uri="{FF2B5EF4-FFF2-40B4-BE49-F238E27FC236}">
                    <a16:creationId xmlns:a16="http://schemas.microsoft.com/office/drawing/2014/main" id="{06A75961-6D58-4708-907E-65B98B2A4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1374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94" name="Rectangle 83">
                <a:extLst>
                  <a:ext uri="{FF2B5EF4-FFF2-40B4-BE49-F238E27FC236}">
                    <a16:creationId xmlns:a16="http://schemas.microsoft.com/office/drawing/2014/main" id="{266A0840-E9E1-4CDB-BA75-2284BE24E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1374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95" name="Rectangle 84">
                <a:extLst>
                  <a:ext uri="{FF2B5EF4-FFF2-40B4-BE49-F238E27FC236}">
                    <a16:creationId xmlns:a16="http://schemas.microsoft.com/office/drawing/2014/main" id="{483C08AF-1A56-41B4-B204-07EFD2D05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7</a:t>
                </a:r>
                <a:endParaRPr lang="es-ES" b="1"/>
              </a:p>
            </p:txBody>
          </p:sp>
          <p:sp>
            <p:nvSpPr>
              <p:cNvPr id="96" name="Rectangle 85">
                <a:extLst>
                  <a:ext uri="{FF2B5EF4-FFF2-40B4-BE49-F238E27FC236}">
                    <a16:creationId xmlns:a16="http://schemas.microsoft.com/office/drawing/2014/main" id="{9E5F8E89-14C1-4BEE-8EE9-AE9E9FEC9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" y="156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97" name="Rectangle 86">
                <a:extLst>
                  <a:ext uri="{FF2B5EF4-FFF2-40B4-BE49-F238E27FC236}">
                    <a16:creationId xmlns:a16="http://schemas.microsoft.com/office/drawing/2014/main" id="{3BB673A9-2427-4E76-B397-334DDCC23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98" name="Rectangle 87">
                <a:extLst>
                  <a:ext uri="{FF2B5EF4-FFF2-40B4-BE49-F238E27FC236}">
                    <a16:creationId xmlns:a16="http://schemas.microsoft.com/office/drawing/2014/main" id="{02D0461B-DCE2-48C7-983A-0A42A2D55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" y="931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30</a:t>
                </a:r>
                <a:endParaRPr lang="es-ES" b="1"/>
              </a:p>
            </p:txBody>
          </p:sp>
          <p:sp>
            <p:nvSpPr>
              <p:cNvPr id="99" name="Rectangle 88">
                <a:extLst>
                  <a:ext uri="{FF2B5EF4-FFF2-40B4-BE49-F238E27FC236}">
                    <a16:creationId xmlns:a16="http://schemas.microsoft.com/office/drawing/2014/main" id="{5C5E059E-995C-4867-A359-EFBE77A3E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93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00" name="Rectangle 89">
                <a:extLst>
                  <a:ext uri="{FF2B5EF4-FFF2-40B4-BE49-F238E27FC236}">
                    <a16:creationId xmlns:a16="http://schemas.microsoft.com/office/drawing/2014/main" id="{9DBD58C2-6343-4826-B3C0-03C79C3F3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93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101" name="Rectangle 90">
                <a:extLst>
                  <a:ext uri="{FF2B5EF4-FFF2-40B4-BE49-F238E27FC236}">
                    <a16:creationId xmlns:a16="http://schemas.microsoft.com/office/drawing/2014/main" id="{44969E55-0A49-416C-9D23-E2E5B4B62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" y="943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32</a:t>
                </a:r>
                <a:endParaRPr lang="es-ES" b="1"/>
              </a:p>
            </p:txBody>
          </p:sp>
          <p:sp>
            <p:nvSpPr>
              <p:cNvPr id="102" name="Rectangle 91">
                <a:extLst>
                  <a:ext uri="{FF2B5EF4-FFF2-40B4-BE49-F238E27FC236}">
                    <a16:creationId xmlns:a16="http://schemas.microsoft.com/office/drawing/2014/main" id="{554874FA-1E8A-4944-A0B3-15C5908C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94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03" name="Rectangle 92">
                <a:extLst>
                  <a:ext uri="{FF2B5EF4-FFF2-40B4-BE49-F238E27FC236}">
                    <a16:creationId xmlns:a16="http://schemas.microsoft.com/office/drawing/2014/main" id="{0C446D5B-0823-429F-AE75-1D76E12DA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" y="94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104" name="Rectangle 93">
                <a:extLst>
                  <a:ext uri="{FF2B5EF4-FFF2-40B4-BE49-F238E27FC236}">
                    <a16:creationId xmlns:a16="http://schemas.microsoft.com/office/drawing/2014/main" id="{68836F48-DC07-418A-AD25-B4C61600F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" y="943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32</a:t>
                </a:r>
                <a:endParaRPr lang="es-ES" b="1"/>
              </a:p>
            </p:txBody>
          </p:sp>
          <p:sp>
            <p:nvSpPr>
              <p:cNvPr id="105" name="Rectangle 94">
                <a:extLst>
                  <a:ext uri="{FF2B5EF4-FFF2-40B4-BE49-F238E27FC236}">
                    <a16:creationId xmlns:a16="http://schemas.microsoft.com/office/drawing/2014/main" id="{829E39B3-2F54-4A0E-A2AC-840B4ABE7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94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06" name="Rectangle 95">
                <a:extLst>
                  <a:ext uri="{FF2B5EF4-FFF2-40B4-BE49-F238E27FC236}">
                    <a16:creationId xmlns:a16="http://schemas.microsoft.com/office/drawing/2014/main" id="{C9B7044B-4B83-444A-B648-6EDCB1147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94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107" name="Rectangle 96">
                <a:extLst>
                  <a:ext uri="{FF2B5EF4-FFF2-40B4-BE49-F238E27FC236}">
                    <a16:creationId xmlns:a16="http://schemas.microsoft.com/office/drawing/2014/main" id="{3714FCCE-BD2F-4D0B-92AF-A8DF82E40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" y="114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108" name="Rectangle 97">
                <a:extLst>
                  <a:ext uri="{FF2B5EF4-FFF2-40B4-BE49-F238E27FC236}">
                    <a16:creationId xmlns:a16="http://schemas.microsoft.com/office/drawing/2014/main" id="{5BA298FE-B462-4758-89F9-7A4BAB9D4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1148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09" name="Rectangle 98">
                <a:extLst>
                  <a:ext uri="{FF2B5EF4-FFF2-40B4-BE49-F238E27FC236}">
                    <a16:creationId xmlns:a16="http://schemas.microsoft.com/office/drawing/2014/main" id="{B42C3753-5D0A-4B75-83A1-66A99C7AB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114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110" name="Rectangle 99">
                <a:extLst>
                  <a:ext uri="{FF2B5EF4-FFF2-40B4-BE49-F238E27FC236}">
                    <a16:creationId xmlns:a16="http://schemas.microsoft.com/office/drawing/2014/main" id="{CEC076F5-B486-45B8-BE04-ED2E610D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111" name="Rectangle 100">
                <a:extLst>
                  <a:ext uri="{FF2B5EF4-FFF2-40B4-BE49-F238E27FC236}">
                    <a16:creationId xmlns:a16="http://schemas.microsoft.com/office/drawing/2014/main" id="{4AE02D8A-9747-465B-B606-FF6AA0380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1159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12" name="Rectangle 101">
                <a:extLst>
                  <a:ext uri="{FF2B5EF4-FFF2-40B4-BE49-F238E27FC236}">
                    <a16:creationId xmlns:a16="http://schemas.microsoft.com/office/drawing/2014/main" id="{AFC5834D-22CF-4B6F-B18A-A588AFCC8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113" name="Rectangle 102">
                <a:extLst>
                  <a:ext uri="{FF2B5EF4-FFF2-40B4-BE49-F238E27FC236}">
                    <a16:creationId xmlns:a16="http://schemas.microsoft.com/office/drawing/2014/main" id="{BC49FAD0-CA99-41B3-96BA-18DCB86BD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114" name="Rectangle 103">
                <a:extLst>
                  <a:ext uri="{FF2B5EF4-FFF2-40B4-BE49-F238E27FC236}">
                    <a16:creationId xmlns:a16="http://schemas.microsoft.com/office/drawing/2014/main" id="{E0F73852-CC62-43D5-86EA-459BFB7D3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1159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15" name="Rectangle 104">
                <a:extLst>
                  <a:ext uri="{FF2B5EF4-FFF2-40B4-BE49-F238E27FC236}">
                    <a16:creationId xmlns:a16="http://schemas.microsoft.com/office/drawing/2014/main" id="{D50B81D5-813D-4200-892C-7D3309DE9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116" name="Rectangle 105">
                <a:extLst>
                  <a:ext uri="{FF2B5EF4-FFF2-40B4-BE49-F238E27FC236}">
                    <a16:creationId xmlns:a16="http://schemas.microsoft.com/office/drawing/2014/main" id="{F62EE608-7473-4032-9AE9-7BE2EA967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165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117" name="Rectangle 106">
                <a:extLst>
                  <a:ext uri="{FF2B5EF4-FFF2-40B4-BE49-F238E27FC236}">
                    <a16:creationId xmlns:a16="http://schemas.microsoft.com/office/drawing/2014/main" id="{4EB0AE93-D970-4663-8853-8CADD3C5A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1165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18" name="Rectangle 107">
                <a:extLst>
                  <a:ext uri="{FF2B5EF4-FFF2-40B4-BE49-F238E27FC236}">
                    <a16:creationId xmlns:a16="http://schemas.microsoft.com/office/drawing/2014/main" id="{B7B0BCD1-863C-49DB-BDAF-D37239088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1165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119" name="Rectangle 108">
                <a:extLst>
                  <a:ext uri="{FF2B5EF4-FFF2-40B4-BE49-F238E27FC236}">
                    <a16:creationId xmlns:a16="http://schemas.microsoft.com/office/drawing/2014/main" id="{57438DB3-16DA-4DC4-B119-D4E55060C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" y="1380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120" name="Rectangle 109">
                <a:extLst>
                  <a:ext uri="{FF2B5EF4-FFF2-40B4-BE49-F238E27FC236}">
                    <a16:creationId xmlns:a16="http://schemas.microsoft.com/office/drawing/2014/main" id="{BF41395C-C747-412D-BEFE-F2536CCEA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1380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21" name="Rectangle 110">
                <a:extLst>
                  <a:ext uri="{FF2B5EF4-FFF2-40B4-BE49-F238E27FC236}">
                    <a16:creationId xmlns:a16="http://schemas.microsoft.com/office/drawing/2014/main" id="{2CDAFD2C-7A09-445E-A214-B36957391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" y="1380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122" name="Rectangle 111">
                <a:extLst>
                  <a:ext uri="{FF2B5EF4-FFF2-40B4-BE49-F238E27FC236}">
                    <a16:creationId xmlns:a16="http://schemas.microsoft.com/office/drawing/2014/main" id="{C0F30D24-58AA-4D33-889D-37280D4DC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123" name="Rectangle 112">
                <a:extLst>
                  <a:ext uri="{FF2B5EF4-FFF2-40B4-BE49-F238E27FC236}">
                    <a16:creationId xmlns:a16="http://schemas.microsoft.com/office/drawing/2014/main" id="{50B89666-AE17-4323-8953-3F37FD6B9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139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24" name="Rectangle 113">
                <a:extLst>
                  <a:ext uri="{FF2B5EF4-FFF2-40B4-BE49-F238E27FC236}">
                    <a16:creationId xmlns:a16="http://schemas.microsoft.com/office/drawing/2014/main" id="{AC193B0E-E054-4A3C-92F2-68B36F629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125" name="Rectangle 114">
                <a:extLst>
                  <a:ext uri="{FF2B5EF4-FFF2-40B4-BE49-F238E27FC236}">
                    <a16:creationId xmlns:a16="http://schemas.microsoft.com/office/drawing/2014/main" id="{5351402F-2B77-46AE-BF3D-90C43A4D3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126" name="Rectangle 115">
                <a:extLst>
                  <a:ext uri="{FF2B5EF4-FFF2-40B4-BE49-F238E27FC236}">
                    <a16:creationId xmlns:a16="http://schemas.microsoft.com/office/drawing/2014/main" id="{7093A1AD-66C5-478D-95C5-3D1C4E1E1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139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27" name="Rectangle 116">
                <a:extLst>
                  <a:ext uri="{FF2B5EF4-FFF2-40B4-BE49-F238E27FC236}">
                    <a16:creationId xmlns:a16="http://schemas.microsoft.com/office/drawing/2014/main" id="{64FC9864-3296-4C67-96F0-578B169C1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128" name="Rectangle 117">
                <a:extLst>
                  <a:ext uri="{FF2B5EF4-FFF2-40B4-BE49-F238E27FC236}">
                    <a16:creationId xmlns:a16="http://schemas.microsoft.com/office/drawing/2014/main" id="{C401CAB8-974A-4321-94D7-E2AF55A78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38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129" name="Rectangle 118">
                <a:extLst>
                  <a:ext uri="{FF2B5EF4-FFF2-40B4-BE49-F238E27FC236}">
                    <a16:creationId xmlns:a16="http://schemas.microsoft.com/office/drawing/2014/main" id="{D6A78C1A-AA91-4DA7-AA51-DFC06BF10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1386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30" name="Rectangle 119">
                <a:extLst>
                  <a:ext uri="{FF2B5EF4-FFF2-40B4-BE49-F238E27FC236}">
                    <a16:creationId xmlns:a16="http://schemas.microsoft.com/office/drawing/2014/main" id="{43EC67F3-EAE4-423F-B8EB-39322A7B1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138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131" name="Rectangle 120">
                <a:extLst>
                  <a:ext uri="{FF2B5EF4-FFF2-40B4-BE49-F238E27FC236}">
                    <a16:creationId xmlns:a16="http://schemas.microsoft.com/office/drawing/2014/main" id="{2B9C6BA3-F183-4A04-A25D-CCF7A50E6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7</a:t>
                </a:r>
                <a:endParaRPr lang="es-ES" b="1"/>
              </a:p>
            </p:txBody>
          </p:sp>
          <p:sp>
            <p:nvSpPr>
              <p:cNvPr id="132" name="Rectangle 121">
                <a:extLst>
                  <a:ext uri="{FF2B5EF4-FFF2-40B4-BE49-F238E27FC236}">
                    <a16:creationId xmlns:a16="http://schemas.microsoft.com/office/drawing/2014/main" id="{6767FD45-BCC9-4B7B-B071-731A977EC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156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33" name="Rectangle 122">
                <a:extLst>
                  <a:ext uri="{FF2B5EF4-FFF2-40B4-BE49-F238E27FC236}">
                    <a16:creationId xmlns:a16="http://schemas.microsoft.com/office/drawing/2014/main" id="{1E46E75C-C374-4DB6-9402-23E3F3756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134" name="Rectangle 123">
                <a:extLst>
                  <a:ext uri="{FF2B5EF4-FFF2-40B4-BE49-F238E27FC236}">
                    <a16:creationId xmlns:a16="http://schemas.microsoft.com/office/drawing/2014/main" id="{989BE2F0-64E1-47F9-A0F5-1655027A7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" y="156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8</a:t>
                </a:r>
                <a:endParaRPr lang="es-ES" b="1"/>
              </a:p>
            </p:txBody>
          </p:sp>
          <p:sp>
            <p:nvSpPr>
              <p:cNvPr id="135" name="Rectangle 124">
                <a:extLst>
                  <a:ext uri="{FF2B5EF4-FFF2-40B4-BE49-F238E27FC236}">
                    <a16:creationId xmlns:a16="http://schemas.microsoft.com/office/drawing/2014/main" id="{A3BF69E7-7D21-4821-9FCB-F10374B4D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" y="156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36" name="Rectangle 125">
                <a:extLst>
                  <a:ext uri="{FF2B5EF4-FFF2-40B4-BE49-F238E27FC236}">
                    <a16:creationId xmlns:a16="http://schemas.microsoft.com/office/drawing/2014/main" id="{B1F75584-892C-4129-B3ED-12AD8212C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56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137" name="Rectangle 126">
                <a:extLst>
                  <a:ext uri="{FF2B5EF4-FFF2-40B4-BE49-F238E27FC236}">
                    <a16:creationId xmlns:a16="http://schemas.microsoft.com/office/drawing/2014/main" id="{78426304-227B-4FEE-8B60-85A139C7E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156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8</a:t>
                </a:r>
                <a:endParaRPr lang="es-ES" b="1"/>
              </a:p>
            </p:txBody>
          </p:sp>
          <p:sp>
            <p:nvSpPr>
              <p:cNvPr id="138" name="Rectangle 127">
                <a:extLst>
                  <a:ext uri="{FF2B5EF4-FFF2-40B4-BE49-F238E27FC236}">
                    <a16:creationId xmlns:a16="http://schemas.microsoft.com/office/drawing/2014/main" id="{444CEAEA-D69D-484C-B36D-C33663BE5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1568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39" name="Rectangle 128">
                <a:extLst>
                  <a:ext uri="{FF2B5EF4-FFF2-40B4-BE49-F238E27FC236}">
                    <a16:creationId xmlns:a16="http://schemas.microsoft.com/office/drawing/2014/main" id="{CDA4107F-C9A0-4C81-AE54-C87D8127B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1" y="156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140" name="Oval 129">
                <a:extLst>
                  <a:ext uri="{FF2B5EF4-FFF2-40B4-BE49-F238E27FC236}">
                    <a16:creationId xmlns:a16="http://schemas.microsoft.com/office/drawing/2014/main" id="{1786B994-C49F-42E6-8CD3-7F603C8C0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" y="457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Oval 130">
                <a:extLst>
                  <a:ext uri="{FF2B5EF4-FFF2-40B4-BE49-F238E27FC236}">
                    <a16:creationId xmlns:a16="http://schemas.microsoft.com/office/drawing/2014/main" id="{5F9F1C6C-564D-4147-94D4-2D3D81479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457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Oval 131">
                <a:extLst>
                  <a:ext uri="{FF2B5EF4-FFF2-40B4-BE49-F238E27FC236}">
                    <a16:creationId xmlns:a16="http://schemas.microsoft.com/office/drawing/2014/main" id="{844CA5FD-2529-416B-808B-CCB9B9C0E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64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Oval 132">
                <a:extLst>
                  <a:ext uri="{FF2B5EF4-FFF2-40B4-BE49-F238E27FC236}">
                    <a16:creationId xmlns:a16="http://schemas.microsoft.com/office/drawing/2014/main" id="{CC2214F9-8E07-4611-865B-2E789C8A9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" y="64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Oval 133">
                <a:extLst>
                  <a:ext uri="{FF2B5EF4-FFF2-40B4-BE49-F238E27FC236}">
                    <a16:creationId xmlns:a16="http://schemas.microsoft.com/office/drawing/2014/main" id="{0B9DDD1A-A853-400E-9245-2422FBF92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85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Oval 134">
                <a:extLst>
                  <a:ext uri="{FF2B5EF4-FFF2-40B4-BE49-F238E27FC236}">
                    <a16:creationId xmlns:a16="http://schemas.microsoft.com/office/drawing/2014/main" id="{D2A001C4-D29A-4A44-A1DE-B8D126A8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85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Oval 135">
                <a:extLst>
                  <a:ext uri="{FF2B5EF4-FFF2-40B4-BE49-F238E27FC236}">
                    <a16:creationId xmlns:a16="http://schemas.microsoft.com/office/drawing/2014/main" id="{87C674C8-F218-4FBC-B557-13D7FCABD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" y="87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Oval 136">
                <a:extLst>
                  <a:ext uri="{FF2B5EF4-FFF2-40B4-BE49-F238E27FC236}">
                    <a16:creationId xmlns:a16="http://schemas.microsoft.com/office/drawing/2014/main" id="{B94D6617-6DA1-45C6-9808-1944FB9B7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" y="89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Oval 137">
                <a:extLst>
                  <a:ext uri="{FF2B5EF4-FFF2-40B4-BE49-F238E27FC236}">
                    <a16:creationId xmlns:a16="http://schemas.microsoft.com/office/drawing/2014/main" id="{25DE9D64-FA8E-4572-84A3-AE59BCCA0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" y="1703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Oval 138">
                <a:extLst>
                  <a:ext uri="{FF2B5EF4-FFF2-40B4-BE49-F238E27FC236}">
                    <a16:creationId xmlns:a16="http://schemas.microsoft.com/office/drawing/2014/main" id="{76F55FA8-96E8-4CCE-85C9-4D92CCDD2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172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Oval 139">
                <a:extLst>
                  <a:ext uri="{FF2B5EF4-FFF2-40B4-BE49-F238E27FC236}">
                    <a16:creationId xmlns:a16="http://schemas.microsoft.com/office/drawing/2014/main" id="{E1C5EE15-6AE0-49F4-9DBC-672D6379C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164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Oval 140">
                <a:extLst>
                  <a:ext uri="{FF2B5EF4-FFF2-40B4-BE49-F238E27FC236}">
                    <a16:creationId xmlns:a16="http://schemas.microsoft.com/office/drawing/2014/main" id="{8E414812-4FFC-46D0-A30B-0BE8470B3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1815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Oval 141">
                <a:extLst>
                  <a:ext uri="{FF2B5EF4-FFF2-40B4-BE49-F238E27FC236}">
                    <a16:creationId xmlns:a16="http://schemas.microsoft.com/office/drawing/2014/main" id="{6B609D29-5161-402E-A909-D54A12E7E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06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Oval 142">
                <a:extLst>
                  <a:ext uri="{FF2B5EF4-FFF2-40B4-BE49-F238E27FC236}">
                    <a16:creationId xmlns:a16="http://schemas.microsoft.com/office/drawing/2014/main" id="{BCD41585-EA91-4253-B6DD-19547EA59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" y="106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Oval 143">
                <a:extLst>
                  <a:ext uri="{FF2B5EF4-FFF2-40B4-BE49-F238E27FC236}">
                    <a16:creationId xmlns:a16="http://schemas.microsoft.com/office/drawing/2014/main" id="{DBC0F71A-0781-4779-8D78-4F42E62CA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88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Oval 144">
                <a:extLst>
                  <a:ext uri="{FF2B5EF4-FFF2-40B4-BE49-F238E27FC236}">
                    <a16:creationId xmlns:a16="http://schemas.microsoft.com/office/drawing/2014/main" id="{B0503E0F-D785-4CC3-B693-065E7185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" y="129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Oval 145">
                <a:extLst>
                  <a:ext uri="{FF2B5EF4-FFF2-40B4-BE49-F238E27FC236}">
                    <a16:creationId xmlns:a16="http://schemas.microsoft.com/office/drawing/2014/main" id="{8BC1C6E2-2C50-4B17-8F31-531F6AEBE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088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Oval 146">
                <a:extLst>
                  <a:ext uri="{FF2B5EF4-FFF2-40B4-BE49-F238E27FC236}">
                    <a16:creationId xmlns:a16="http://schemas.microsoft.com/office/drawing/2014/main" id="{08079E49-9810-446D-8097-E5021A424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322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Oval 147">
                <a:extLst>
                  <a:ext uri="{FF2B5EF4-FFF2-40B4-BE49-F238E27FC236}">
                    <a16:creationId xmlns:a16="http://schemas.microsoft.com/office/drawing/2014/main" id="{D5379624-5526-4FDE-8125-79A12891F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" y="1075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Oval 148">
                <a:extLst>
                  <a:ext uri="{FF2B5EF4-FFF2-40B4-BE49-F238E27FC236}">
                    <a16:creationId xmlns:a16="http://schemas.microsoft.com/office/drawing/2014/main" id="{7C3C89FA-A8E4-42B9-AE31-902547E6A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" y="132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Oval 149">
                <a:extLst>
                  <a:ext uri="{FF2B5EF4-FFF2-40B4-BE49-F238E27FC236}">
                    <a16:creationId xmlns:a16="http://schemas.microsoft.com/office/drawing/2014/main" id="{79A9B8DE-0FB4-4E60-AC8F-947305E76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" y="1317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Oval 150">
                <a:extLst>
                  <a:ext uri="{FF2B5EF4-FFF2-40B4-BE49-F238E27FC236}">
                    <a16:creationId xmlns:a16="http://schemas.microsoft.com/office/drawing/2014/main" id="{E33766E8-A290-4BD9-BB73-F949938F5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" y="131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Oval 151">
                <a:extLst>
                  <a:ext uri="{FF2B5EF4-FFF2-40B4-BE49-F238E27FC236}">
                    <a16:creationId xmlns:a16="http://schemas.microsoft.com/office/drawing/2014/main" id="{11626AEF-1A15-4D78-B858-A78B55366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02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Oval 152">
                <a:extLst>
                  <a:ext uri="{FF2B5EF4-FFF2-40B4-BE49-F238E27FC236}">
                    <a16:creationId xmlns:a16="http://schemas.microsoft.com/office/drawing/2014/main" id="{6E5FDB0B-E00A-491B-93B9-BBD8138D8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513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Oval 153">
                <a:extLst>
                  <a:ext uri="{FF2B5EF4-FFF2-40B4-BE49-F238E27FC236}">
                    <a16:creationId xmlns:a16="http://schemas.microsoft.com/office/drawing/2014/main" id="{EAC4363C-0ED3-4ADC-9ABD-100D0F655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064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Oval 154">
                <a:extLst>
                  <a:ext uri="{FF2B5EF4-FFF2-40B4-BE49-F238E27FC236}">
                    <a16:creationId xmlns:a16="http://schemas.microsoft.com/office/drawing/2014/main" id="{F11140EC-4EFE-4D95-9DCA-F344A85F9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1519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Oval 155">
                <a:extLst>
                  <a:ext uri="{FF2B5EF4-FFF2-40B4-BE49-F238E27FC236}">
                    <a16:creationId xmlns:a16="http://schemas.microsoft.com/office/drawing/2014/main" id="{D6828561-6D6C-4871-B635-5A51D2FB0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1531"/>
                <a:ext cx="28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Oval 156">
                <a:extLst>
                  <a:ext uri="{FF2B5EF4-FFF2-40B4-BE49-F238E27FC236}">
                    <a16:creationId xmlns:a16="http://schemas.microsoft.com/office/drawing/2014/main" id="{17799426-33A6-487F-A0C7-50844ACD5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13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Oval 157">
                <a:extLst>
                  <a:ext uri="{FF2B5EF4-FFF2-40B4-BE49-F238E27FC236}">
                    <a16:creationId xmlns:a16="http://schemas.microsoft.com/office/drawing/2014/main" id="{5AF6BF9B-FC5A-49E8-85F9-9D88C4297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440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Oval 158">
                <a:extLst>
                  <a:ext uri="{FF2B5EF4-FFF2-40B4-BE49-F238E27FC236}">
                    <a16:creationId xmlns:a16="http://schemas.microsoft.com/office/drawing/2014/main" id="{A6ACB667-2178-4D1D-AEC2-756F80A82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" y="1343"/>
                <a:ext cx="27" cy="26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Oval 159">
                <a:extLst>
                  <a:ext uri="{FF2B5EF4-FFF2-40B4-BE49-F238E27FC236}">
                    <a16:creationId xmlns:a16="http://schemas.microsoft.com/office/drawing/2014/main" id="{FF931698-8D56-4B25-B00D-3253D4C56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1111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Oval 160">
                <a:extLst>
                  <a:ext uri="{FF2B5EF4-FFF2-40B4-BE49-F238E27FC236}">
                    <a16:creationId xmlns:a16="http://schemas.microsoft.com/office/drawing/2014/main" id="{7B365753-32C4-4165-AC18-AA9AF3D59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486"/>
                <a:ext cx="27" cy="27"/>
              </a:xfrm>
              <a:prstGeom prst="ellipse">
                <a:avLst/>
              </a:prstGeom>
              <a:solidFill>
                <a:srgbClr val="FF006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61">
                <a:extLst>
                  <a:ext uri="{FF2B5EF4-FFF2-40B4-BE49-F238E27FC236}">
                    <a16:creationId xmlns:a16="http://schemas.microsoft.com/office/drawing/2014/main" id="{568374B3-BED6-4679-9B70-2478D6226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6" y="879"/>
                <a:ext cx="20" cy="963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62">
                <a:extLst>
                  <a:ext uri="{FF2B5EF4-FFF2-40B4-BE49-F238E27FC236}">
                    <a16:creationId xmlns:a16="http://schemas.microsoft.com/office/drawing/2014/main" id="{7C4C3B19-0707-4579-BAEB-9D77F9228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" y="463"/>
                <a:ext cx="197" cy="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63">
                <a:extLst>
                  <a:ext uri="{FF2B5EF4-FFF2-40B4-BE49-F238E27FC236}">
                    <a16:creationId xmlns:a16="http://schemas.microsoft.com/office/drawing/2014/main" id="{FAD1B03C-570B-44B3-81D5-8743ABC4E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" y="658"/>
                <a:ext cx="202" cy="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64">
                <a:extLst>
                  <a:ext uri="{FF2B5EF4-FFF2-40B4-BE49-F238E27FC236}">
                    <a16:creationId xmlns:a16="http://schemas.microsoft.com/office/drawing/2014/main" id="{7EDB46D9-09FA-4106-A66D-C35BF05A2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" y="1307"/>
                <a:ext cx="1013" cy="37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65">
                <a:extLst>
                  <a:ext uri="{FF2B5EF4-FFF2-40B4-BE49-F238E27FC236}">
                    <a16:creationId xmlns:a16="http://schemas.microsoft.com/office/drawing/2014/main" id="{79A58F5C-B909-43DA-8ACB-6C21427C3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1496"/>
                <a:ext cx="774" cy="45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66">
                <a:extLst>
                  <a:ext uri="{FF2B5EF4-FFF2-40B4-BE49-F238E27FC236}">
                    <a16:creationId xmlns:a16="http://schemas.microsoft.com/office/drawing/2014/main" id="{0144509D-FA46-4310-B47A-9653B1A9A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" y="1697"/>
                <a:ext cx="606" cy="32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67">
                <a:extLst>
                  <a:ext uri="{FF2B5EF4-FFF2-40B4-BE49-F238E27FC236}">
                    <a16:creationId xmlns:a16="http://schemas.microsoft.com/office/drawing/2014/main" id="{4CB8776C-D4FA-41BE-9DBF-C79B1A465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" y="870"/>
                <a:ext cx="798" cy="27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68">
                <a:extLst>
                  <a:ext uri="{FF2B5EF4-FFF2-40B4-BE49-F238E27FC236}">
                    <a16:creationId xmlns:a16="http://schemas.microsoft.com/office/drawing/2014/main" id="{D5925254-B8AB-4EAB-8773-581F6D4672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" y="1068"/>
                <a:ext cx="1012" cy="37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69">
                <a:extLst>
                  <a:ext uri="{FF2B5EF4-FFF2-40B4-BE49-F238E27FC236}">
                    <a16:creationId xmlns:a16="http://schemas.microsoft.com/office/drawing/2014/main" id="{671D80EF-9680-4F96-9509-2D356F051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9" y="1102"/>
                <a:ext cx="10" cy="359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70">
                <a:extLst>
                  <a:ext uri="{FF2B5EF4-FFF2-40B4-BE49-F238E27FC236}">
                    <a16:creationId xmlns:a16="http://schemas.microsoft.com/office/drawing/2014/main" id="{BFAF7546-87B5-4000-9567-DE978F49B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6" y="1461"/>
                <a:ext cx="234" cy="74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71">
                <a:extLst>
                  <a:ext uri="{FF2B5EF4-FFF2-40B4-BE49-F238E27FC236}">
                    <a16:creationId xmlns:a16="http://schemas.microsoft.com/office/drawing/2014/main" id="{FD3C8651-F624-4017-B0D1-E01E03F27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5" y="1641"/>
                <a:ext cx="191" cy="83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72">
                <a:extLst>
                  <a:ext uri="{FF2B5EF4-FFF2-40B4-BE49-F238E27FC236}">
                    <a16:creationId xmlns:a16="http://schemas.microsoft.com/office/drawing/2014/main" id="{4C405C8F-9355-47CA-A9FC-EC2DB6C00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7" y="463"/>
                <a:ext cx="20" cy="1234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73">
                <a:extLst>
                  <a:ext uri="{FF2B5EF4-FFF2-40B4-BE49-F238E27FC236}">
                    <a16:creationId xmlns:a16="http://schemas.microsoft.com/office/drawing/2014/main" id="{ADC2EF0A-6992-46DE-AAF7-8ADD770A2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8" y="452"/>
                <a:ext cx="30" cy="126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74">
                <a:extLst>
                  <a:ext uri="{FF2B5EF4-FFF2-40B4-BE49-F238E27FC236}">
                    <a16:creationId xmlns:a16="http://schemas.microsoft.com/office/drawing/2014/main" id="{48B54A79-08B8-42CE-804E-18C339140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0" y="876"/>
                <a:ext cx="12" cy="845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175">
                <a:extLst>
                  <a:ext uri="{FF2B5EF4-FFF2-40B4-BE49-F238E27FC236}">
                    <a16:creationId xmlns:a16="http://schemas.microsoft.com/office/drawing/2014/main" id="{7DC9AF70-77AF-41DE-8C70-F9D297039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66" y="897"/>
                <a:ext cx="13" cy="771"/>
              </a:xfrm>
              <a:prstGeom prst="line">
                <a:avLst/>
              </a:prstGeom>
              <a:noFill/>
              <a:ln w="4763" cap="rnd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Rectangle 176">
                <a:extLst>
                  <a:ext uri="{FF2B5EF4-FFF2-40B4-BE49-F238E27FC236}">
                    <a16:creationId xmlns:a16="http://schemas.microsoft.com/office/drawing/2014/main" id="{6ACD7C8A-7521-4799-8994-5D79635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489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30</a:t>
                </a:r>
                <a:endParaRPr lang="es-ES" b="1"/>
              </a:p>
            </p:txBody>
          </p:sp>
          <p:sp>
            <p:nvSpPr>
              <p:cNvPr id="188" name="Rectangle 177">
                <a:extLst>
                  <a:ext uri="{FF2B5EF4-FFF2-40B4-BE49-F238E27FC236}">
                    <a16:creationId xmlns:a16="http://schemas.microsoft.com/office/drawing/2014/main" id="{DB8C01B5-5816-4D45-8044-107360926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" y="489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89" name="Rectangle 178">
                <a:extLst>
                  <a:ext uri="{FF2B5EF4-FFF2-40B4-BE49-F238E27FC236}">
                    <a16:creationId xmlns:a16="http://schemas.microsoft.com/office/drawing/2014/main" id="{EF4FBF60-B36B-4956-A9FA-D901C829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48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190" name="Rectangle 179">
                <a:extLst>
                  <a:ext uri="{FF2B5EF4-FFF2-40B4-BE49-F238E27FC236}">
                    <a16:creationId xmlns:a16="http://schemas.microsoft.com/office/drawing/2014/main" id="{19D89135-2EDE-4E4C-821F-904E1C23B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" y="716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31</a:t>
                </a:r>
                <a:endParaRPr lang="es-ES" b="1"/>
              </a:p>
            </p:txBody>
          </p:sp>
          <p:sp>
            <p:nvSpPr>
              <p:cNvPr id="191" name="Rectangle 180">
                <a:extLst>
                  <a:ext uri="{FF2B5EF4-FFF2-40B4-BE49-F238E27FC236}">
                    <a16:creationId xmlns:a16="http://schemas.microsoft.com/office/drawing/2014/main" id="{50A8657F-5DA9-4F46-8436-67E0B352C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716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92" name="Rectangle 181">
                <a:extLst>
                  <a:ext uri="{FF2B5EF4-FFF2-40B4-BE49-F238E27FC236}">
                    <a16:creationId xmlns:a16="http://schemas.microsoft.com/office/drawing/2014/main" id="{D4FCE7C9-37E6-4464-88A7-894C0B6E3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71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193" name="Rectangle 182">
                <a:extLst>
                  <a:ext uri="{FF2B5EF4-FFF2-40B4-BE49-F238E27FC236}">
                    <a16:creationId xmlns:a16="http://schemas.microsoft.com/office/drawing/2014/main" id="{6BCF5A45-88E3-4C29-803D-956FDCED9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926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30</a:t>
                </a:r>
                <a:endParaRPr lang="es-ES" b="1"/>
              </a:p>
            </p:txBody>
          </p:sp>
          <p:sp>
            <p:nvSpPr>
              <p:cNvPr id="194" name="Rectangle 183">
                <a:extLst>
                  <a:ext uri="{FF2B5EF4-FFF2-40B4-BE49-F238E27FC236}">
                    <a16:creationId xmlns:a16="http://schemas.microsoft.com/office/drawing/2014/main" id="{F810B3E3-4B9A-4157-A398-63027791D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" y="926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95" name="Rectangle 184">
                <a:extLst>
                  <a:ext uri="{FF2B5EF4-FFF2-40B4-BE49-F238E27FC236}">
                    <a16:creationId xmlns:a16="http://schemas.microsoft.com/office/drawing/2014/main" id="{CBF571F2-9FC5-46E7-A86B-955520325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92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196" name="Rectangle 185">
                <a:extLst>
                  <a:ext uri="{FF2B5EF4-FFF2-40B4-BE49-F238E27FC236}">
                    <a16:creationId xmlns:a16="http://schemas.microsoft.com/office/drawing/2014/main" id="{981DDEC0-5E9F-4A97-BA2D-397F7B57D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" y="1147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197" name="Rectangle 186">
                <a:extLst>
                  <a:ext uri="{FF2B5EF4-FFF2-40B4-BE49-F238E27FC236}">
                    <a16:creationId xmlns:a16="http://schemas.microsoft.com/office/drawing/2014/main" id="{59E6C763-E090-4903-9028-DC53F8C6F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" y="1147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198" name="Rectangle 187">
                <a:extLst>
                  <a:ext uri="{FF2B5EF4-FFF2-40B4-BE49-F238E27FC236}">
                    <a16:creationId xmlns:a16="http://schemas.microsoft.com/office/drawing/2014/main" id="{DAA22CA9-6E7E-4611-97C0-FE68623F4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" y="1147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199" name="Rectangle 188">
                <a:extLst>
                  <a:ext uri="{FF2B5EF4-FFF2-40B4-BE49-F238E27FC236}">
                    <a16:creationId xmlns:a16="http://schemas.microsoft.com/office/drawing/2014/main" id="{A14C3B20-DBBC-4C67-8481-F1E8A9074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" y="1374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200" name="Rectangle 189">
                <a:extLst>
                  <a:ext uri="{FF2B5EF4-FFF2-40B4-BE49-F238E27FC236}">
                    <a16:creationId xmlns:a16="http://schemas.microsoft.com/office/drawing/2014/main" id="{260B12E0-1FB7-4916-9A32-E77A9C628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1374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01" name="Rectangle 190">
                <a:extLst>
                  <a:ext uri="{FF2B5EF4-FFF2-40B4-BE49-F238E27FC236}">
                    <a16:creationId xmlns:a16="http://schemas.microsoft.com/office/drawing/2014/main" id="{55D50855-7990-4380-B1B0-FF7493548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1374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202" name="Rectangle 191">
                <a:extLst>
                  <a:ext uri="{FF2B5EF4-FFF2-40B4-BE49-F238E27FC236}">
                    <a16:creationId xmlns:a16="http://schemas.microsoft.com/office/drawing/2014/main" id="{AD21C9B3-2FDB-4BDF-A1B4-AD6F49C19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7</a:t>
                </a:r>
                <a:endParaRPr lang="es-ES" b="1"/>
              </a:p>
            </p:txBody>
          </p:sp>
          <p:sp>
            <p:nvSpPr>
              <p:cNvPr id="203" name="Rectangle 192">
                <a:extLst>
                  <a:ext uri="{FF2B5EF4-FFF2-40B4-BE49-F238E27FC236}">
                    <a16:creationId xmlns:a16="http://schemas.microsoft.com/office/drawing/2014/main" id="{718E7168-7871-45B5-837B-2E693B25A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" y="156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04" name="Rectangle 193">
                <a:extLst>
                  <a:ext uri="{FF2B5EF4-FFF2-40B4-BE49-F238E27FC236}">
                    <a16:creationId xmlns:a16="http://schemas.microsoft.com/office/drawing/2014/main" id="{8A02010F-913F-4A4E-B0E8-92C34439C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205" name="Rectangle 194">
                <a:extLst>
                  <a:ext uri="{FF2B5EF4-FFF2-40B4-BE49-F238E27FC236}">
                    <a16:creationId xmlns:a16="http://schemas.microsoft.com/office/drawing/2014/main" id="{F5D1C50E-9197-4421-8F9A-E55992B45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" y="931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30</a:t>
                </a:r>
                <a:endParaRPr lang="es-ES" b="1"/>
              </a:p>
            </p:txBody>
          </p:sp>
          <p:sp>
            <p:nvSpPr>
              <p:cNvPr id="206" name="Rectangle 195">
                <a:extLst>
                  <a:ext uri="{FF2B5EF4-FFF2-40B4-BE49-F238E27FC236}">
                    <a16:creationId xmlns:a16="http://schemas.microsoft.com/office/drawing/2014/main" id="{288FFE45-05C6-4061-8F00-50C622D37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93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07" name="Rectangle 196">
                <a:extLst>
                  <a:ext uri="{FF2B5EF4-FFF2-40B4-BE49-F238E27FC236}">
                    <a16:creationId xmlns:a16="http://schemas.microsoft.com/office/drawing/2014/main" id="{9ADA19D4-2251-43EA-BEB9-31870A7E0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93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208" name="Rectangle 197">
                <a:extLst>
                  <a:ext uri="{FF2B5EF4-FFF2-40B4-BE49-F238E27FC236}">
                    <a16:creationId xmlns:a16="http://schemas.microsoft.com/office/drawing/2014/main" id="{A20F0070-F40F-470B-8969-1C0A9312A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" y="943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32</a:t>
                </a:r>
                <a:endParaRPr lang="es-ES" b="1"/>
              </a:p>
            </p:txBody>
          </p:sp>
          <p:sp>
            <p:nvSpPr>
              <p:cNvPr id="209" name="Rectangle 198">
                <a:extLst>
                  <a:ext uri="{FF2B5EF4-FFF2-40B4-BE49-F238E27FC236}">
                    <a16:creationId xmlns:a16="http://schemas.microsoft.com/office/drawing/2014/main" id="{E167B00F-F40F-4E5A-A1B3-0A82E90D8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94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10" name="Rectangle 199">
                <a:extLst>
                  <a:ext uri="{FF2B5EF4-FFF2-40B4-BE49-F238E27FC236}">
                    <a16:creationId xmlns:a16="http://schemas.microsoft.com/office/drawing/2014/main" id="{EA973682-4328-4A54-AF62-9BB56511E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" y="94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211" name="Rectangle 200">
                <a:extLst>
                  <a:ext uri="{FF2B5EF4-FFF2-40B4-BE49-F238E27FC236}">
                    <a16:creationId xmlns:a16="http://schemas.microsoft.com/office/drawing/2014/main" id="{704CAF50-EEBB-47F1-95AE-9E6F2F406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8" y="943"/>
                <a:ext cx="98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32</a:t>
                </a:r>
                <a:endParaRPr lang="es-ES" b="1"/>
              </a:p>
            </p:txBody>
          </p:sp>
          <p:sp>
            <p:nvSpPr>
              <p:cNvPr id="212" name="Rectangle 201">
                <a:extLst>
                  <a:ext uri="{FF2B5EF4-FFF2-40B4-BE49-F238E27FC236}">
                    <a16:creationId xmlns:a16="http://schemas.microsoft.com/office/drawing/2014/main" id="{D919D41B-B0BE-407F-B053-FDD1A5481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94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13" name="Rectangle 202">
                <a:extLst>
                  <a:ext uri="{FF2B5EF4-FFF2-40B4-BE49-F238E27FC236}">
                    <a16:creationId xmlns:a16="http://schemas.microsoft.com/office/drawing/2014/main" id="{3E56C134-497B-48A6-9FCD-37FA330FE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94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214" name="Rectangle 203">
                <a:extLst>
                  <a:ext uri="{FF2B5EF4-FFF2-40B4-BE49-F238E27FC236}">
                    <a16:creationId xmlns:a16="http://schemas.microsoft.com/office/drawing/2014/main" id="{76604A88-B757-483D-B854-9152321B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" y="114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215" name="Rectangle 204">
                <a:extLst>
                  <a:ext uri="{FF2B5EF4-FFF2-40B4-BE49-F238E27FC236}">
                    <a16:creationId xmlns:a16="http://schemas.microsoft.com/office/drawing/2014/main" id="{A3903C0C-8F14-4C47-A39C-27A7AE7B9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1148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16" name="Rectangle 205">
                <a:extLst>
                  <a:ext uri="{FF2B5EF4-FFF2-40B4-BE49-F238E27FC236}">
                    <a16:creationId xmlns:a16="http://schemas.microsoft.com/office/drawing/2014/main" id="{8D18FBF0-0E47-42C1-AAF6-C9801983B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114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217" name="Rectangle 206">
                <a:extLst>
                  <a:ext uri="{FF2B5EF4-FFF2-40B4-BE49-F238E27FC236}">
                    <a16:creationId xmlns:a16="http://schemas.microsoft.com/office/drawing/2014/main" id="{841E06D3-B0C0-461D-A1EE-CD9D4C155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218" name="Rectangle 207">
                <a:extLst>
                  <a:ext uri="{FF2B5EF4-FFF2-40B4-BE49-F238E27FC236}">
                    <a16:creationId xmlns:a16="http://schemas.microsoft.com/office/drawing/2014/main" id="{29A185A9-2526-4402-B579-52F3A4F08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1159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19" name="Rectangle 208">
                <a:extLst>
                  <a:ext uri="{FF2B5EF4-FFF2-40B4-BE49-F238E27FC236}">
                    <a16:creationId xmlns:a16="http://schemas.microsoft.com/office/drawing/2014/main" id="{7C800406-5AE3-469B-B38F-B9E57C7DB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220" name="Rectangle 209">
                <a:extLst>
                  <a:ext uri="{FF2B5EF4-FFF2-40B4-BE49-F238E27FC236}">
                    <a16:creationId xmlns:a16="http://schemas.microsoft.com/office/drawing/2014/main" id="{E319A6C1-A18C-4946-9EE6-A6D02DE01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221" name="Rectangle 210">
                <a:extLst>
                  <a:ext uri="{FF2B5EF4-FFF2-40B4-BE49-F238E27FC236}">
                    <a16:creationId xmlns:a16="http://schemas.microsoft.com/office/drawing/2014/main" id="{7018FCE3-D33C-48CA-BE78-6D403BE4E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1159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22" name="Rectangle 211">
                <a:extLst>
                  <a:ext uri="{FF2B5EF4-FFF2-40B4-BE49-F238E27FC236}">
                    <a16:creationId xmlns:a16="http://schemas.microsoft.com/office/drawing/2014/main" id="{5E5A45C4-D8B8-4CE6-9E84-703E8EB5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1159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223" name="Rectangle 212">
                <a:extLst>
                  <a:ext uri="{FF2B5EF4-FFF2-40B4-BE49-F238E27FC236}">
                    <a16:creationId xmlns:a16="http://schemas.microsoft.com/office/drawing/2014/main" id="{3C9A2EED-2B57-44E1-AF8D-0437ABD2C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165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224" name="Rectangle 213">
                <a:extLst>
                  <a:ext uri="{FF2B5EF4-FFF2-40B4-BE49-F238E27FC236}">
                    <a16:creationId xmlns:a16="http://schemas.microsoft.com/office/drawing/2014/main" id="{6AC9B891-85B5-4331-8A5B-28B01F5B1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1165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25" name="Rectangle 214">
                <a:extLst>
                  <a:ext uri="{FF2B5EF4-FFF2-40B4-BE49-F238E27FC236}">
                    <a16:creationId xmlns:a16="http://schemas.microsoft.com/office/drawing/2014/main" id="{E0A4069C-76FC-46C0-A236-816BC12B1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1165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226" name="Rectangle 215">
                <a:extLst>
                  <a:ext uri="{FF2B5EF4-FFF2-40B4-BE49-F238E27FC236}">
                    <a16:creationId xmlns:a16="http://schemas.microsoft.com/office/drawing/2014/main" id="{4E7F758D-F8AC-4F35-B51A-AC1163929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" y="1380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6</a:t>
                </a:r>
                <a:endParaRPr lang="es-ES" b="1"/>
              </a:p>
            </p:txBody>
          </p:sp>
          <p:sp>
            <p:nvSpPr>
              <p:cNvPr id="227" name="Rectangle 216">
                <a:extLst>
                  <a:ext uri="{FF2B5EF4-FFF2-40B4-BE49-F238E27FC236}">
                    <a16:creationId xmlns:a16="http://schemas.microsoft.com/office/drawing/2014/main" id="{FBA1EFE2-EF44-4530-851A-058E1A6EA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" y="1380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28" name="Rectangle 217">
                <a:extLst>
                  <a:ext uri="{FF2B5EF4-FFF2-40B4-BE49-F238E27FC236}">
                    <a16:creationId xmlns:a16="http://schemas.microsoft.com/office/drawing/2014/main" id="{0FFF842C-1951-4F67-B845-C7D0EFC27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" y="1380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229" name="Rectangle 218">
                <a:extLst>
                  <a:ext uri="{FF2B5EF4-FFF2-40B4-BE49-F238E27FC236}">
                    <a16:creationId xmlns:a16="http://schemas.microsoft.com/office/drawing/2014/main" id="{9E215C9E-35A1-4899-BFAC-A370AAD09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230" name="Rectangle 219">
                <a:extLst>
                  <a:ext uri="{FF2B5EF4-FFF2-40B4-BE49-F238E27FC236}">
                    <a16:creationId xmlns:a16="http://schemas.microsoft.com/office/drawing/2014/main" id="{C0F8451C-D686-4036-BAD5-8B16E03E6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139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31" name="Rectangle 220">
                <a:extLst>
                  <a:ext uri="{FF2B5EF4-FFF2-40B4-BE49-F238E27FC236}">
                    <a16:creationId xmlns:a16="http://schemas.microsoft.com/office/drawing/2014/main" id="{41FD2C7C-8246-4784-9129-19A693C69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232" name="Rectangle 221">
                <a:extLst>
                  <a:ext uri="{FF2B5EF4-FFF2-40B4-BE49-F238E27FC236}">
                    <a16:creationId xmlns:a16="http://schemas.microsoft.com/office/drawing/2014/main" id="{EF44676C-AA5D-4558-8ED6-D21C87250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5</a:t>
                </a:r>
                <a:endParaRPr lang="es-ES" b="1"/>
              </a:p>
            </p:txBody>
          </p:sp>
          <p:sp>
            <p:nvSpPr>
              <p:cNvPr id="233" name="Rectangle 222">
                <a:extLst>
                  <a:ext uri="{FF2B5EF4-FFF2-40B4-BE49-F238E27FC236}">
                    <a16:creationId xmlns:a16="http://schemas.microsoft.com/office/drawing/2014/main" id="{73FA9156-3AB5-4BC0-8ADF-E7AA39956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139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34" name="Rectangle 223">
                <a:extLst>
                  <a:ext uri="{FF2B5EF4-FFF2-40B4-BE49-F238E27FC236}">
                    <a16:creationId xmlns:a16="http://schemas.microsoft.com/office/drawing/2014/main" id="{88563AF6-7965-4279-98A9-4647BD5BA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139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3</a:t>
                </a:r>
                <a:endParaRPr lang="es-ES" b="1"/>
              </a:p>
            </p:txBody>
          </p:sp>
          <p:sp>
            <p:nvSpPr>
              <p:cNvPr id="235" name="Rectangle 224">
                <a:extLst>
                  <a:ext uri="{FF2B5EF4-FFF2-40B4-BE49-F238E27FC236}">
                    <a16:creationId xmlns:a16="http://schemas.microsoft.com/office/drawing/2014/main" id="{73C38DCE-7BD5-4AC7-8543-2AF38AB4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138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4</a:t>
                </a:r>
                <a:endParaRPr lang="es-ES" b="1"/>
              </a:p>
            </p:txBody>
          </p:sp>
          <p:sp>
            <p:nvSpPr>
              <p:cNvPr id="236" name="Rectangle 225">
                <a:extLst>
                  <a:ext uri="{FF2B5EF4-FFF2-40B4-BE49-F238E27FC236}">
                    <a16:creationId xmlns:a16="http://schemas.microsoft.com/office/drawing/2014/main" id="{14141F08-42CD-448D-B5D9-7A002C0FA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1386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37" name="Rectangle 226">
                <a:extLst>
                  <a:ext uri="{FF2B5EF4-FFF2-40B4-BE49-F238E27FC236}">
                    <a16:creationId xmlns:a16="http://schemas.microsoft.com/office/drawing/2014/main" id="{A12AAF84-9FC5-4CE6-A4EE-9C93E1934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1386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238" name="Rectangle 227">
                <a:extLst>
                  <a:ext uri="{FF2B5EF4-FFF2-40B4-BE49-F238E27FC236}">
                    <a16:creationId xmlns:a16="http://schemas.microsoft.com/office/drawing/2014/main" id="{7B853A5C-35EA-40B6-B243-58BA5F4BF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7</a:t>
                </a:r>
                <a:endParaRPr lang="es-ES" b="1"/>
              </a:p>
            </p:txBody>
          </p:sp>
          <p:sp>
            <p:nvSpPr>
              <p:cNvPr id="239" name="Rectangle 228">
                <a:extLst>
                  <a:ext uri="{FF2B5EF4-FFF2-40B4-BE49-F238E27FC236}">
                    <a16:creationId xmlns:a16="http://schemas.microsoft.com/office/drawing/2014/main" id="{A951B2A3-4018-4A2C-9E35-FFBDCC1CE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1563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40" name="Rectangle 229">
                <a:extLst>
                  <a:ext uri="{FF2B5EF4-FFF2-40B4-BE49-F238E27FC236}">
                    <a16:creationId xmlns:a16="http://schemas.microsoft.com/office/drawing/2014/main" id="{3A47D67A-0DD7-4EE3-8FD0-1184EB7D1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1563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  <p:sp>
            <p:nvSpPr>
              <p:cNvPr id="241" name="Rectangle 230">
                <a:extLst>
                  <a:ext uri="{FF2B5EF4-FFF2-40B4-BE49-F238E27FC236}">
                    <a16:creationId xmlns:a16="http://schemas.microsoft.com/office/drawing/2014/main" id="{844C7152-18CA-441B-9791-7693CA219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" y="156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8</a:t>
                </a:r>
                <a:endParaRPr lang="es-ES" b="1"/>
              </a:p>
            </p:txBody>
          </p:sp>
          <p:sp>
            <p:nvSpPr>
              <p:cNvPr id="242" name="Rectangle 231">
                <a:extLst>
                  <a:ext uri="{FF2B5EF4-FFF2-40B4-BE49-F238E27FC236}">
                    <a16:creationId xmlns:a16="http://schemas.microsoft.com/office/drawing/2014/main" id="{5302E1E7-E07D-4CD0-8B4E-CE54F5FB3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" y="1561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43" name="Rectangle 232">
                <a:extLst>
                  <a:ext uri="{FF2B5EF4-FFF2-40B4-BE49-F238E27FC236}">
                    <a16:creationId xmlns:a16="http://schemas.microsoft.com/office/drawing/2014/main" id="{424A5761-3312-4695-8BFE-0FA9D7F61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561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1</a:t>
                </a:r>
                <a:endParaRPr lang="es-ES" b="1"/>
              </a:p>
            </p:txBody>
          </p:sp>
          <p:sp>
            <p:nvSpPr>
              <p:cNvPr id="244" name="Rectangle 233">
                <a:extLst>
                  <a:ext uri="{FF2B5EF4-FFF2-40B4-BE49-F238E27FC236}">
                    <a16:creationId xmlns:a16="http://schemas.microsoft.com/office/drawing/2014/main" id="{FFDC4FF0-3494-4064-BB4D-4F6AA6FB7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156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8</a:t>
                </a:r>
                <a:endParaRPr lang="es-ES" b="1"/>
              </a:p>
            </p:txBody>
          </p:sp>
          <p:sp>
            <p:nvSpPr>
              <p:cNvPr id="245" name="Rectangle 234">
                <a:extLst>
                  <a:ext uri="{FF2B5EF4-FFF2-40B4-BE49-F238E27FC236}">
                    <a16:creationId xmlns:a16="http://schemas.microsoft.com/office/drawing/2014/main" id="{C30D361A-3F20-46D3-A90B-099698E3E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1568"/>
                <a:ext cx="2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-</a:t>
                </a:r>
                <a:endParaRPr lang="es-ES" b="1"/>
              </a:p>
            </p:txBody>
          </p:sp>
          <p:sp>
            <p:nvSpPr>
              <p:cNvPr id="246" name="Rectangle 235">
                <a:extLst>
                  <a:ext uri="{FF2B5EF4-FFF2-40B4-BE49-F238E27FC236}">
                    <a16:creationId xmlns:a16="http://schemas.microsoft.com/office/drawing/2014/main" id="{BABC129E-DC7D-4BA0-8E5A-C6AE78716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1" y="1568"/>
                <a:ext cx="49" cy="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s-ES" sz="1100" b="1">
                    <a:solidFill>
                      <a:srgbClr val="000000"/>
                    </a:solidFill>
                  </a:rPr>
                  <a:t>2</a:t>
                </a:r>
                <a:endParaRPr lang="es-ES" b="1"/>
              </a:p>
            </p:txBody>
          </p:sp>
        </p:grpSp>
        <p:sp>
          <p:nvSpPr>
            <p:cNvPr id="247" name="Line 236">
              <a:extLst>
                <a:ext uri="{FF2B5EF4-FFF2-40B4-BE49-F238E27FC236}">
                  <a16:creationId xmlns:a16="http://schemas.microsoft.com/office/drawing/2014/main" id="{13956B82-0724-44B1-997C-2C89AB5AE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736" y="2428868"/>
              <a:ext cx="755664" cy="66682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arrow" w="med" len="med"/>
            </a:ln>
            <a:effectLst/>
          </p:spPr>
          <p:txBody>
            <a:bodyPr wrap="squar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248" name="Line 237">
              <a:extLst>
                <a:ext uri="{FF2B5EF4-FFF2-40B4-BE49-F238E27FC236}">
                  <a16:creationId xmlns:a16="http://schemas.microsoft.com/office/drawing/2014/main" id="{3BBA3061-523F-4802-80B5-F8D3FC16C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414" y="2714620"/>
              <a:ext cx="1812949" cy="1885955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arrow" w="med" len="med"/>
            </a:ln>
            <a:effectLst/>
          </p:spPr>
          <p:txBody>
            <a:bodyPr wrap="square" lIns="0" tIns="0" rIns="0" bIns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606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Applications: Forest Mapping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54C33-EF7D-460E-9C29-E6292BBF4F0B}"/>
              </a:ext>
            </a:extLst>
          </p:cNvPr>
          <p:cNvGrpSpPr/>
          <p:nvPr/>
        </p:nvGrpSpPr>
        <p:grpSpPr>
          <a:xfrm>
            <a:off x="1470562" y="2060848"/>
            <a:ext cx="6917862" cy="4016102"/>
            <a:chOff x="285720" y="1000108"/>
            <a:chExt cx="8458250" cy="5076842"/>
          </a:xfrm>
        </p:grpSpPr>
        <p:pic>
          <p:nvPicPr>
            <p:cNvPr id="249" name="Picture 2">
              <a:extLst>
                <a:ext uri="{FF2B5EF4-FFF2-40B4-BE49-F238E27FC236}">
                  <a16:creationId xmlns:a16="http://schemas.microsoft.com/office/drawing/2014/main" id="{FFEBEF23-1BE1-4EC6-8644-C8DB9F77B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158" y="1285860"/>
              <a:ext cx="7000905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0" name="Picture 3">
              <a:extLst>
                <a:ext uri="{FF2B5EF4-FFF2-40B4-BE49-F238E27FC236}">
                  <a16:creationId xmlns:a16="http://schemas.microsoft.com/office/drawing/2014/main" id="{2A3E181E-21E2-48C5-BA6A-01A6984B3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720" y="3500438"/>
              <a:ext cx="7072343" cy="2576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1" name="Text Box 4">
              <a:extLst>
                <a:ext uri="{FF2B5EF4-FFF2-40B4-BE49-F238E27FC236}">
                  <a16:creationId xmlns:a16="http://schemas.microsoft.com/office/drawing/2014/main" id="{6298B53C-6082-4ABD-A94C-DD7E89BBD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65" y="3571875"/>
              <a:ext cx="1264678" cy="427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s-ES_tradnl" sz="1600" b="1" dirty="0">
                  <a:solidFill>
                    <a:srgbClr val="000099"/>
                  </a:solidFill>
                  <a:latin typeface="Times New Roman" pitchFamily="18" charset="0"/>
                </a:rPr>
                <a:t>SANI</a:t>
              </a:r>
            </a:p>
          </p:txBody>
        </p:sp>
        <p:sp>
          <p:nvSpPr>
            <p:cNvPr id="252" name="Text Box 5">
              <a:extLst>
                <a:ext uri="{FF2B5EF4-FFF2-40B4-BE49-F238E27FC236}">
                  <a16:creationId xmlns:a16="http://schemas.microsoft.com/office/drawing/2014/main" id="{B674CEFC-F631-4650-B80A-2DD07C0C9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608" y="1071545"/>
              <a:ext cx="2074513" cy="427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s-ES_tradnl" sz="1600" b="1" dirty="0">
                  <a:solidFill>
                    <a:srgbClr val="000099"/>
                  </a:solidFill>
                  <a:latin typeface="Times New Roman" pitchFamily="18" charset="0"/>
                </a:rPr>
                <a:t>NDVI (500 m)</a:t>
              </a:r>
            </a:p>
          </p:txBody>
        </p:sp>
        <p:sp>
          <p:nvSpPr>
            <p:cNvPr id="253" name="Rectangle 7">
              <a:extLst>
                <a:ext uri="{FF2B5EF4-FFF2-40B4-BE49-F238E27FC236}">
                  <a16:creationId xmlns:a16="http://schemas.microsoft.com/office/drawing/2014/main" id="{CF09EF39-C6D4-4578-90DB-4A3914FB9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107" y="4783143"/>
              <a:ext cx="360363" cy="36513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Rectangle 8">
              <a:extLst>
                <a:ext uri="{FF2B5EF4-FFF2-40B4-BE49-F238E27FC236}">
                  <a16:creationId xmlns:a16="http://schemas.microsoft.com/office/drawing/2014/main" id="{E89BE613-6292-4D2C-8FFA-5B774F58E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2487613"/>
              <a:ext cx="360363" cy="36512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Rectangle 9">
              <a:extLst>
                <a:ext uri="{FF2B5EF4-FFF2-40B4-BE49-F238E27FC236}">
                  <a16:creationId xmlns:a16="http://schemas.microsoft.com/office/drawing/2014/main" id="{6111DE9C-25C3-42A1-B58F-10D272D4E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1973263"/>
              <a:ext cx="360363" cy="3651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Text Box 10">
              <a:extLst>
                <a:ext uri="{FF2B5EF4-FFF2-40B4-BE49-F238E27FC236}">
                  <a16:creationId xmlns:a16="http://schemas.microsoft.com/office/drawing/2014/main" id="{67AE36F7-FF0A-4B27-869C-09F354768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7207" y="4214818"/>
              <a:ext cx="7667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" sz="1400" b="1">
                  <a:solidFill>
                    <a:srgbClr val="000099"/>
                  </a:solidFill>
                  <a:latin typeface="Times New Roman" pitchFamily="18" charset="0"/>
                </a:rPr>
                <a:t>Rebollo</a:t>
              </a:r>
            </a:p>
          </p:txBody>
        </p:sp>
        <p:sp>
          <p:nvSpPr>
            <p:cNvPr id="257" name="Text Box 11">
              <a:extLst>
                <a:ext uri="{FF2B5EF4-FFF2-40B4-BE49-F238E27FC236}">
                  <a16:creationId xmlns:a16="http://schemas.microsoft.com/office/drawing/2014/main" id="{24E6DAD0-3EA3-4C08-8B75-B03E409A4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20" y="4656143"/>
              <a:ext cx="52863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" sz="1400" b="1">
                  <a:solidFill>
                    <a:srgbClr val="000099"/>
                  </a:solidFill>
                  <a:latin typeface="Times New Roman" pitchFamily="18" charset="0"/>
                </a:rPr>
                <a:t>Pino</a:t>
              </a:r>
            </a:p>
          </p:txBody>
        </p:sp>
        <p:sp>
          <p:nvSpPr>
            <p:cNvPr id="258" name="Rectangle 12">
              <a:extLst>
                <a:ext uri="{FF2B5EF4-FFF2-40B4-BE49-F238E27FC236}">
                  <a16:creationId xmlns:a16="http://schemas.microsoft.com/office/drawing/2014/main" id="{74AA8219-E40B-47A6-85B0-0505A8CE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20" y="4367218"/>
              <a:ext cx="360362" cy="36513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Text Box 13">
              <a:extLst>
                <a:ext uri="{FF2B5EF4-FFF2-40B4-BE49-F238E27FC236}">
                  <a16:creationId xmlns:a16="http://schemas.microsoft.com/office/drawing/2014/main" id="{9CC0D408-7EE5-4AC1-979A-6804C1BD0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8138" y="1844675"/>
              <a:ext cx="7667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" sz="1400" b="1">
                  <a:solidFill>
                    <a:srgbClr val="000099"/>
                  </a:solidFill>
                  <a:latin typeface="Times New Roman" pitchFamily="18" charset="0"/>
                </a:rPr>
                <a:t>Rebollo</a:t>
              </a:r>
            </a:p>
          </p:txBody>
        </p:sp>
        <p:sp>
          <p:nvSpPr>
            <p:cNvPr id="260" name="Text Box 14">
              <a:extLst>
                <a:ext uri="{FF2B5EF4-FFF2-40B4-BE49-F238E27FC236}">
                  <a16:creationId xmlns:a16="http://schemas.microsoft.com/office/drawing/2014/main" id="{BC327069-6BA3-4ADF-8012-0F593CC87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8138" y="2359025"/>
              <a:ext cx="52863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" sz="1400" b="1">
                  <a:solidFill>
                    <a:srgbClr val="000099"/>
                  </a:solidFill>
                  <a:latin typeface="Times New Roman" pitchFamily="18" charset="0"/>
                </a:rPr>
                <a:t>Pino</a:t>
              </a:r>
            </a:p>
          </p:txBody>
        </p:sp>
        <p:sp>
          <p:nvSpPr>
            <p:cNvPr id="261" name="Text Box 15">
              <a:extLst>
                <a:ext uri="{FF2B5EF4-FFF2-40B4-BE49-F238E27FC236}">
                  <a16:creationId xmlns:a16="http://schemas.microsoft.com/office/drawing/2014/main" id="{E2BF199E-996C-427B-AA8B-68B9C6D36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380" y="1000108"/>
              <a:ext cx="3429024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s-ES" sz="2000" dirty="0">
                  <a:latin typeface="+mj-lt"/>
                  <a:cs typeface="Times New Roman" pitchFamily="18" charset="0"/>
                </a:rPr>
                <a:t>Time series of pure pixeles</a:t>
              </a:r>
              <a:endParaRPr lang="es-ES" sz="2000" b="1" dirty="0">
                <a:latin typeface="+mj-lt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72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Conclusions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8CDED-426C-40C4-BFCC-F122E80364F2}"/>
              </a:ext>
            </a:extLst>
          </p:cNvPr>
          <p:cNvSpPr txBox="1"/>
          <p:nvPr/>
        </p:nvSpPr>
        <p:spPr>
          <a:xfrm>
            <a:off x="1187624" y="2276872"/>
            <a:ext cx="76706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spectral, spatial and temporal resolution of remote sensing data allow to monitor the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temporal resolution of remote sensing data allows you to </a:t>
            </a:r>
            <a:r>
              <a:rPr lang="en-GB" dirty="0" err="1"/>
              <a:t>analyze</a:t>
            </a:r>
            <a:r>
              <a:rPr lang="en-GB" dirty="0"/>
              <a:t> and monitor a process in the past as well as in remote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Remote sensing metrics can be used as proxy of essential variables for environmental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time series derived from remote sensing data provide information about dynamic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316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8719" y="2204864"/>
            <a:ext cx="6786562" cy="2664295"/>
          </a:xfrm>
        </p:spPr>
        <p:txBody>
          <a:bodyPr/>
          <a:lstStyle/>
          <a:p>
            <a:pPr algn="ctr" fontAlgn="ctr">
              <a:lnSpc>
                <a:spcPct val="150000"/>
              </a:lnSpc>
            </a:pP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r>
              <a:rPr lang="en-GB" sz="3500" b="0" i="0" dirty="0">
                <a:effectLst/>
                <a:latin typeface="-apple-system"/>
              </a:rPr>
              <a:t> </a:t>
            </a: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br>
              <a:rPr lang="en-GB" sz="3500" b="0" i="0" dirty="0">
                <a:effectLst/>
                <a:latin typeface="-apple-system"/>
              </a:rPr>
            </a:br>
            <a:r>
              <a:rPr lang="en-GB" sz="4000" b="0" i="0" dirty="0">
                <a:effectLst/>
                <a:latin typeface="-apple-system"/>
              </a:rPr>
              <a:t>thank you!!</a:t>
            </a:r>
            <a:br>
              <a:rPr lang="en-GB" sz="2800" b="0" i="0" dirty="0">
                <a:effectLst/>
                <a:latin typeface="-apple-system"/>
              </a:rPr>
            </a:br>
            <a:br>
              <a:rPr lang="en-GB" dirty="0"/>
            </a:b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49925" y="4191771"/>
            <a:ext cx="6788150" cy="1101725"/>
          </a:xfrm>
        </p:spPr>
        <p:txBody>
          <a:bodyPr/>
          <a:lstStyle/>
          <a:p>
            <a:r>
              <a:rPr lang="en-GB" i="1" dirty="0"/>
              <a:t>Margarita Huesca Martinez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62677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br>
              <a:rPr lang="en-GB" sz="2800" b="0" i="0" dirty="0">
                <a:effectLst/>
                <a:latin typeface="-apple-system"/>
              </a:rPr>
            </a:br>
            <a:r>
              <a:rPr lang="en-GB" sz="2800" b="0" i="0" cap="none" dirty="0">
                <a:solidFill>
                  <a:srgbClr val="0070C0"/>
                </a:solidFill>
                <a:effectLst/>
                <a:latin typeface="-apple-system"/>
              </a:rPr>
              <a:t>P</a:t>
            </a:r>
            <a:r>
              <a:rPr lang="en-GB" sz="2800" cap="none" dirty="0">
                <a:solidFill>
                  <a:srgbClr val="0070C0"/>
                </a:solidFill>
              </a:rPr>
              <a:t>resentation overview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A3584F-354E-4E84-9F80-9A2C7AEC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279FE-7DFB-464E-A534-5299724A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4" y="2051050"/>
            <a:ext cx="6982916" cy="34661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Learning objectives</a:t>
            </a:r>
          </a:p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GB" dirty="0"/>
              <a:t>Ecosystem Characteristics and Spectral Properties</a:t>
            </a:r>
          </a:p>
          <a:p>
            <a:pPr>
              <a:lnSpc>
                <a:spcPct val="150000"/>
              </a:lnSpc>
            </a:pPr>
            <a:r>
              <a:rPr lang="en-GB" dirty="0"/>
              <a:t>Remote Sensing Variables for Environmental Monitoring</a:t>
            </a:r>
          </a:p>
          <a:p>
            <a:pPr>
              <a:lnSpc>
                <a:spcPct val="150000"/>
              </a:lnSpc>
            </a:pPr>
            <a:r>
              <a:rPr lang="en-GB" dirty="0"/>
              <a:t>Applications</a:t>
            </a:r>
          </a:p>
          <a:p>
            <a:pPr>
              <a:lnSpc>
                <a:spcPct val="150000"/>
              </a:lnSpc>
            </a:pPr>
            <a:r>
              <a:rPr lang="en-GB" dirty="0"/>
              <a:t>Conclusions</a:t>
            </a:r>
            <a:endParaRPr lang="nl-NL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9" name="Picture 8" descr="A picture containing text, grass, sky, day&#10;&#10;Description automatically generated">
            <a:extLst>
              <a:ext uri="{FF2B5EF4-FFF2-40B4-BE49-F238E27FC236}">
                <a16:creationId xmlns:a16="http://schemas.microsoft.com/office/drawing/2014/main" id="{C6E0EA9A-B20F-4FD4-AF3A-87A340FDB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05" y="3946065"/>
            <a:ext cx="2476475" cy="24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9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br>
              <a:rPr lang="en-GB" sz="2800" b="0" i="0" dirty="0">
                <a:effectLst/>
                <a:latin typeface="-apple-system"/>
              </a:rPr>
            </a:br>
            <a:r>
              <a:rPr lang="en-GB" sz="2800" b="0" i="0" cap="none" dirty="0">
                <a:solidFill>
                  <a:srgbClr val="0070C0"/>
                </a:solidFill>
                <a:effectLst/>
                <a:latin typeface="-apple-system"/>
              </a:rPr>
              <a:t>Learning objectives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A3584F-354E-4E84-9F80-9A2C7AEC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279FE-7DFB-464E-A534-5299724A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902" y="1725179"/>
            <a:ext cx="7524448" cy="289011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To </a:t>
            </a:r>
            <a:r>
              <a:rPr lang="en-US" dirty="0"/>
              <a:t>analyze</a:t>
            </a:r>
            <a:r>
              <a:rPr lang="en-GB" dirty="0"/>
              <a:t> ecosystem characteristics based on spectral properties</a:t>
            </a:r>
          </a:p>
          <a:p>
            <a:pPr>
              <a:lnSpc>
                <a:spcPct val="150000"/>
              </a:lnSpc>
            </a:pPr>
            <a:r>
              <a:rPr lang="en-GB" dirty="0"/>
              <a:t>To search remote sensing variable to monitor environmental processes</a:t>
            </a:r>
            <a:endParaRPr lang="nl-NL" dirty="0"/>
          </a:p>
          <a:p>
            <a:pPr>
              <a:lnSpc>
                <a:spcPct val="150000"/>
              </a:lnSpc>
            </a:pPr>
            <a:r>
              <a:rPr lang="en-GB" dirty="0"/>
              <a:t>To select the most appropriate remote sensing variable to monitor environmental processes</a:t>
            </a:r>
            <a:endParaRPr lang="nl-NL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17" name="Picture 16" descr="A person holding a computer&#10;&#10;Description automatically generated with low confidence">
            <a:extLst>
              <a:ext uri="{FF2B5EF4-FFF2-40B4-BE49-F238E27FC236}">
                <a16:creationId xmlns:a16="http://schemas.microsoft.com/office/drawing/2014/main" id="{BB389069-D94B-4C81-B3A6-4C7F6AE1B1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432921"/>
            <a:ext cx="3995936" cy="19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9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Introduction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A3584F-354E-4E84-9F80-9A2C7AEC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279FE-7DFB-464E-A534-5299724A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902" y="1905770"/>
            <a:ext cx="7380432" cy="2746101"/>
          </a:xfrm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To understand the basis of remote sensing</a:t>
            </a:r>
          </a:p>
          <a:p>
            <a:pPr marL="0" indent="0" algn="just" eaLnBrk="0" hangingPunct="0">
              <a:spcBef>
                <a:spcPct val="20000"/>
              </a:spcBef>
              <a:buSzPct val="90000"/>
              <a:buNone/>
            </a:pPr>
            <a:endParaRPr lang="en-US" sz="1800" dirty="0">
              <a:latin typeface="+mn-lt"/>
            </a:endParaRPr>
          </a:p>
          <a:p>
            <a:pPr marL="342900" indent="-342900" algn="just" eaLnBrk="0" hangingPunct="0"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Types of data that remote sensing techniques can generate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5995E-903A-4C25-9297-DF997370D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0000"/>
          <a:stretch/>
        </p:blipFill>
        <p:spPr bwMode="auto">
          <a:xfrm>
            <a:off x="5866146" y="3080994"/>
            <a:ext cx="2433820" cy="314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AB260-C0C5-4354-8568-7F4EB0096AA3}"/>
              </a:ext>
            </a:extLst>
          </p:cNvPr>
          <p:cNvSpPr txBox="1"/>
          <p:nvPr/>
        </p:nvSpPr>
        <p:spPr>
          <a:xfrm>
            <a:off x="997174" y="3547384"/>
            <a:ext cx="4586286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0" hangingPunct="0"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Ecological variables that can be estimated by remote sensing</a:t>
            </a:r>
          </a:p>
          <a:p>
            <a:pPr algn="just" eaLnBrk="0" hangingPunct="0">
              <a:spcBef>
                <a:spcPct val="20000"/>
              </a:spcBef>
              <a:buSzPct val="90000"/>
            </a:pPr>
            <a:endParaRPr lang="en-US" sz="1800" b="1" dirty="0">
              <a:latin typeface="+mn-lt"/>
            </a:endParaRPr>
          </a:p>
          <a:p>
            <a:pPr marL="342900" indent="-342900" algn="just" eaLnBrk="0" hangingPunct="0"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The use of remote sensing data in time to monitor the earth</a:t>
            </a:r>
          </a:p>
        </p:txBody>
      </p:sp>
    </p:spTree>
    <p:extLst>
      <p:ext uri="{BB962C8B-B14F-4D97-AF65-F5344CB8AC3E}">
        <p14:creationId xmlns:p14="http://schemas.microsoft.com/office/powerpoint/2010/main" val="164200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Introduction: Data Characteristics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7DB1532D-0EE4-466A-BDF2-663F168081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324" y="4713199"/>
            <a:ext cx="2220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BBA24A4-C32D-4E35-9C2D-F135DD80796E}"/>
              </a:ext>
            </a:extLst>
          </p:cNvPr>
          <p:cNvSpPr>
            <a:spLocks noChangeArrowheads="1"/>
          </p:cNvSpPr>
          <p:nvPr/>
        </p:nvSpPr>
        <p:spPr bwMode="auto">
          <a:xfrm rot="-2194575">
            <a:off x="1939924" y="4971962"/>
            <a:ext cx="19383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0"/>
              <a:t>Time (months)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41A7BF0-16E0-4C5B-85CA-BA3F647D9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49" y="2897099"/>
            <a:ext cx="1712912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0"/>
              <a:t>Wavelength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4DFF1202-22B4-4D94-ABC4-9DD2551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386" y="2301787"/>
            <a:ext cx="1944688" cy="139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3" name="Line 8">
            <a:extLst>
              <a:ext uri="{FF2B5EF4-FFF2-40B4-BE49-F238E27FC236}">
                <a16:creationId xmlns:a16="http://schemas.microsoft.com/office/drawing/2014/main" id="{F94636D7-180C-482F-A87A-A9F60F8CF6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1061" y="4713199"/>
            <a:ext cx="1719263" cy="1335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01277371-3BA8-49B9-B0D2-0ACF283E9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8324" y="2257337"/>
            <a:ext cx="2074862" cy="1466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5" name="Picture 10" descr="prueba2">
            <a:extLst>
              <a:ext uri="{FF2B5EF4-FFF2-40B4-BE49-F238E27FC236}">
                <a16:creationId xmlns:a16="http://schemas.microsoft.com/office/drawing/2014/main" id="{650AF64B-F30A-4FA1-B4AC-CEF99E24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49258" b="26836"/>
          <a:stretch>
            <a:fillRect/>
          </a:stretch>
        </p:blipFill>
        <p:spPr bwMode="auto">
          <a:xfrm>
            <a:off x="5222875" y="1736624"/>
            <a:ext cx="3921125" cy="649288"/>
          </a:xfrm>
          <a:prstGeom prst="rect">
            <a:avLst/>
          </a:prstGeom>
          <a:noFill/>
        </p:spPr>
      </p:pic>
      <p:pic>
        <p:nvPicPr>
          <p:cNvPr id="16" name="Picture 11" descr="NIR_SWIR3_1374_1321_2">
            <a:extLst>
              <a:ext uri="{FF2B5EF4-FFF2-40B4-BE49-F238E27FC236}">
                <a16:creationId xmlns:a16="http://schemas.microsoft.com/office/drawing/2014/main" id="{45EBE1D7-6A87-4AED-955D-442F8D28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589" r="12010" b="4114"/>
          <a:stretch>
            <a:fillRect/>
          </a:stretch>
        </p:blipFill>
        <p:spPr bwMode="auto">
          <a:xfrm rot="19320879">
            <a:off x="806449" y="4194087"/>
            <a:ext cx="2659062" cy="1171575"/>
          </a:xfrm>
          <a:prstGeom prst="rect">
            <a:avLst/>
          </a:prstGeom>
          <a:noFill/>
        </p:spPr>
      </p:pic>
      <p:pic>
        <p:nvPicPr>
          <p:cNvPr id="17" name="Picture 12" descr="lineas">
            <a:extLst>
              <a:ext uri="{FF2B5EF4-FFF2-40B4-BE49-F238E27FC236}">
                <a16:creationId xmlns:a16="http://schemas.microsoft.com/office/drawing/2014/main" id="{527C7CEC-8E37-4704-97C5-D0853ABBF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r="15781"/>
          <a:stretch>
            <a:fillRect/>
          </a:stretch>
        </p:blipFill>
        <p:spPr bwMode="auto">
          <a:xfrm>
            <a:off x="3870324" y="4770349"/>
            <a:ext cx="2773362" cy="1339850"/>
          </a:xfrm>
          <a:prstGeom prst="rect">
            <a:avLst/>
          </a:prstGeom>
          <a:noFill/>
        </p:spPr>
      </p:pic>
      <p:sp>
        <p:nvSpPr>
          <p:cNvPr id="18" name="Line 13">
            <a:extLst>
              <a:ext uri="{FF2B5EF4-FFF2-40B4-BE49-F238E27FC236}">
                <a16:creationId xmlns:a16="http://schemas.microsoft.com/office/drawing/2014/main" id="{92A67262-CA84-4B7D-990A-E8CD69A1C3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324" y="2228762"/>
            <a:ext cx="0" cy="24844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49E1CCD-1077-4D8A-AC15-27425C6DA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4" y="3555912"/>
            <a:ext cx="31861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0"/>
              <a:t>Wavelength (microns)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2405133F-7FA9-46A7-A670-9FF9BC63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1" y="4529049"/>
            <a:ext cx="12557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0"/>
              <a:t>Space</a:t>
            </a: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78D5597A-695D-41FD-AE1C-5659215F3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024" y="6045112"/>
            <a:ext cx="14081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0"/>
              <a:t>Distance (m)</a:t>
            </a:r>
          </a:p>
        </p:txBody>
      </p:sp>
    </p:spTree>
    <p:extLst>
      <p:ext uri="{BB962C8B-B14F-4D97-AF65-F5344CB8AC3E}">
        <p14:creationId xmlns:p14="http://schemas.microsoft.com/office/powerpoint/2010/main" val="204583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Ecosystem Characteristics &amp; Spectral Properties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CE0AA5-E09B-46D1-BE2B-62059DFAAE5A}"/>
              </a:ext>
            </a:extLst>
          </p:cNvPr>
          <p:cNvGrpSpPr/>
          <p:nvPr/>
        </p:nvGrpSpPr>
        <p:grpSpPr>
          <a:xfrm>
            <a:off x="1000100" y="2329885"/>
            <a:ext cx="7858180" cy="2590193"/>
            <a:chOff x="285720" y="1910377"/>
            <a:chExt cx="7858180" cy="2590193"/>
          </a:xfrm>
        </p:grpSpPr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34F7D66C-8FA6-4406-87A2-8A76AC0D0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430" y="2857496"/>
              <a:ext cx="2326278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+mn-lt"/>
                </a:rPr>
                <a:t>Spectral properties</a:t>
              </a:r>
              <a:endParaRPr lang="es-ES" sz="2000" dirty="0">
                <a:latin typeface="+mn-lt"/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A43B444D-652E-4D70-825B-1D1C3EB09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20" y="2576454"/>
              <a:ext cx="2571769" cy="995422"/>
            </a:xfrm>
            <a:prstGeom prst="ellipse">
              <a:avLst/>
            </a:prstGeom>
            <a:ln>
              <a:solidFill>
                <a:srgbClr val="339933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0" hangingPunct="0"/>
              <a:r>
                <a:rPr lang="es-ES_tradnl" sz="2000" dirty="0" err="1">
                  <a:latin typeface="+mn-lt"/>
                </a:rPr>
                <a:t>Functional</a:t>
              </a:r>
              <a:r>
                <a:rPr lang="es-ES_tradnl" sz="2000" dirty="0">
                  <a:latin typeface="+mn-lt"/>
                </a:rPr>
                <a:t> </a:t>
              </a:r>
              <a:r>
                <a:rPr lang="es-ES_tradnl" sz="2000" dirty="0" err="1">
                  <a:latin typeface="+mn-lt"/>
                </a:rPr>
                <a:t>properties</a:t>
              </a:r>
              <a:endParaRPr lang="es-ES_tradnl" sz="2000" dirty="0">
                <a:latin typeface="+mn-lt"/>
              </a:endParaRPr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5C17BC6-9134-4641-828D-ED33BA14B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36" y="2500306"/>
              <a:ext cx="2000264" cy="995422"/>
            </a:xfrm>
            <a:prstGeom prst="ellipse">
              <a:avLst/>
            </a:prstGeom>
            <a:ln>
              <a:solidFill>
                <a:srgbClr val="339933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0" hangingPunct="0"/>
              <a:r>
                <a:rPr lang="es-ES_tradnl" sz="2000" dirty="0" err="1"/>
                <a:t>Structural</a:t>
              </a:r>
              <a:r>
                <a:rPr lang="es-ES_tradnl" sz="2000" dirty="0"/>
                <a:t> </a:t>
              </a:r>
              <a:r>
                <a:rPr lang="es-ES_tradnl" sz="2000" dirty="0" err="1"/>
                <a:t>properties</a:t>
              </a:r>
              <a:endParaRPr lang="es-ES_tradnl" sz="2000" dirty="0"/>
            </a:p>
          </p:txBody>
        </p:sp>
        <p:cxnSp>
          <p:nvCxnSpPr>
            <p:cNvPr id="21" name="31 Conector recto de flecha">
              <a:extLst>
                <a:ext uri="{FF2B5EF4-FFF2-40B4-BE49-F238E27FC236}">
                  <a16:creationId xmlns:a16="http://schemas.microsoft.com/office/drawing/2014/main" id="{4EF21E47-C09C-4044-830E-F1027EBE11C3}"/>
                </a:ext>
              </a:extLst>
            </p:cNvPr>
            <p:cNvCxnSpPr/>
            <p:nvPr/>
          </p:nvCxnSpPr>
          <p:spPr bwMode="auto">
            <a:xfrm rot="5400000">
              <a:off x="4179885" y="2606669"/>
              <a:ext cx="500066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/>
            </a:ln>
          </p:spPr>
        </p:cxnSp>
        <p:cxnSp>
          <p:nvCxnSpPr>
            <p:cNvPr id="22" name="32 Conector recto de flecha">
              <a:extLst>
                <a:ext uri="{FF2B5EF4-FFF2-40B4-BE49-F238E27FC236}">
                  <a16:creationId xmlns:a16="http://schemas.microsoft.com/office/drawing/2014/main" id="{CC244DB2-597F-482A-BC53-A72F25D9E00B}"/>
                </a:ext>
              </a:extLst>
            </p:cNvPr>
            <p:cNvCxnSpPr/>
            <p:nvPr/>
          </p:nvCxnSpPr>
          <p:spPr bwMode="auto">
            <a:xfrm>
              <a:off x="5857884" y="3071810"/>
              <a:ext cx="571504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 type="arrow" w="med" len="med"/>
              <a:tailEnd type="arrow" w="med" len="med"/>
            </a:ln>
          </p:spPr>
        </p:cxnSp>
        <p:sp>
          <p:nvSpPr>
            <p:cNvPr id="23" name="33 Rectángulo redondeado">
              <a:extLst>
                <a:ext uri="{FF2B5EF4-FFF2-40B4-BE49-F238E27FC236}">
                  <a16:creationId xmlns:a16="http://schemas.microsoft.com/office/drawing/2014/main" id="{0A28DF4B-43AD-4BCF-B130-22F046B15011}"/>
                </a:ext>
              </a:extLst>
            </p:cNvPr>
            <p:cNvSpPr/>
            <p:nvPr/>
          </p:nvSpPr>
          <p:spPr>
            <a:xfrm>
              <a:off x="3403499" y="1910377"/>
              <a:ext cx="2286016" cy="442674"/>
            </a:xfrm>
            <a:prstGeom prst="roundRect">
              <a:avLst/>
            </a:prstGeom>
            <a:ln>
              <a:solidFill>
                <a:srgbClr val="339933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dirty="0"/>
                <a:t>Ecosystem</a:t>
              </a:r>
            </a:p>
          </p:txBody>
        </p:sp>
        <p:cxnSp>
          <p:nvCxnSpPr>
            <p:cNvPr id="24" name="37 Conector recto de flecha">
              <a:extLst>
                <a:ext uri="{FF2B5EF4-FFF2-40B4-BE49-F238E27FC236}">
                  <a16:creationId xmlns:a16="http://schemas.microsoft.com/office/drawing/2014/main" id="{31CE6718-8BA3-47E6-888F-05AAA4E35922}"/>
                </a:ext>
              </a:extLst>
            </p:cNvPr>
            <p:cNvCxnSpPr/>
            <p:nvPr/>
          </p:nvCxnSpPr>
          <p:spPr bwMode="auto">
            <a:xfrm>
              <a:off x="2857488" y="3070222"/>
              <a:ext cx="571504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 type="arrow" w="med" len="med"/>
              <a:tailEnd type="arrow" w="med" len="med"/>
            </a:ln>
          </p:spPr>
        </p:cxn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A7501D8C-7F3F-467A-8867-41DE901B6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1310" y="4100460"/>
              <a:ext cx="553677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+mn-lt"/>
                </a:rPr>
                <a:t>Temporal evolution acquired by remote sensors</a:t>
              </a:r>
              <a:endParaRPr lang="es-ES" sz="2000" dirty="0">
                <a:latin typeface="+mn-lt"/>
              </a:endParaRPr>
            </a:p>
          </p:txBody>
        </p:sp>
        <p:cxnSp>
          <p:nvCxnSpPr>
            <p:cNvPr id="26" name="39 Conector recto de flecha">
              <a:extLst>
                <a:ext uri="{FF2B5EF4-FFF2-40B4-BE49-F238E27FC236}">
                  <a16:creationId xmlns:a16="http://schemas.microsoft.com/office/drawing/2014/main" id="{44A105C0-4135-4D83-9202-69044CDC2133}"/>
                </a:ext>
              </a:extLst>
            </p:cNvPr>
            <p:cNvCxnSpPr/>
            <p:nvPr/>
          </p:nvCxnSpPr>
          <p:spPr bwMode="auto">
            <a:xfrm rot="5400000">
              <a:off x="4179885" y="3678239"/>
              <a:ext cx="500066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/>
            </a:ln>
          </p:spPr>
        </p:cxnSp>
        <p:cxnSp>
          <p:nvCxnSpPr>
            <p:cNvPr id="27" name="44 Conector recto de flecha">
              <a:extLst>
                <a:ext uri="{FF2B5EF4-FFF2-40B4-BE49-F238E27FC236}">
                  <a16:creationId xmlns:a16="http://schemas.microsoft.com/office/drawing/2014/main" id="{966232E7-5B71-4FF1-9339-E9BEF30DEC35}"/>
                </a:ext>
              </a:extLst>
            </p:cNvPr>
            <p:cNvCxnSpPr/>
            <p:nvPr/>
          </p:nvCxnSpPr>
          <p:spPr bwMode="auto">
            <a:xfrm flipV="1">
              <a:off x="5572132" y="3571876"/>
              <a:ext cx="1143008" cy="5715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/>
            </a:ln>
          </p:spPr>
        </p:cxnSp>
        <p:cxnSp>
          <p:nvCxnSpPr>
            <p:cNvPr id="28" name="45 Conector recto de flecha">
              <a:extLst>
                <a:ext uri="{FF2B5EF4-FFF2-40B4-BE49-F238E27FC236}">
                  <a16:creationId xmlns:a16="http://schemas.microsoft.com/office/drawing/2014/main" id="{5651513A-EF4A-48B7-ACA0-CCE0DAD6B12D}"/>
                </a:ext>
              </a:extLst>
            </p:cNvPr>
            <p:cNvCxnSpPr/>
            <p:nvPr/>
          </p:nvCxnSpPr>
          <p:spPr bwMode="auto">
            <a:xfrm rot="10800000">
              <a:off x="2714612" y="3500438"/>
              <a:ext cx="785818" cy="5715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/>
            </a:ln>
          </p:spPr>
        </p:cxnSp>
      </p:grpSp>
    </p:spTree>
    <p:extLst>
      <p:ext uri="{BB962C8B-B14F-4D97-AF65-F5344CB8AC3E}">
        <p14:creationId xmlns:p14="http://schemas.microsoft.com/office/powerpoint/2010/main" val="16814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Remote Sensing Variables for </a:t>
            </a:r>
          </a:p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Environmental Monitoring 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29B8A21-AF41-4585-B16E-9E349C2C9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48482"/>
              </p:ext>
            </p:extLst>
          </p:nvPr>
        </p:nvGraphicFramePr>
        <p:xfrm>
          <a:off x="1171266" y="1965960"/>
          <a:ext cx="759864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137694515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858380712"/>
                    </a:ext>
                  </a:extLst>
                </a:gridCol>
                <a:gridCol w="3566201">
                  <a:extLst>
                    <a:ext uri="{9D8B030D-6E8A-4147-A177-3AD203B41FA5}">
                      <a16:colId xmlns:a16="http://schemas.microsoft.com/office/drawing/2014/main" val="240323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Spectral band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Spectral metrics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Biophysical variables from models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43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Blue</a:t>
                      </a:r>
                    </a:p>
                    <a:p>
                      <a:r>
                        <a:rPr lang="en-GB" dirty="0"/>
                        <a:t>Green </a:t>
                      </a:r>
                    </a:p>
                    <a:p>
                      <a:r>
                        <a:rPr lang="en-GB" dirty="0"/>
                        <a:t>Red</a:t>
                      </a:r>
                    </a:p>
                    <a:p>
                      <a:r>
                        <a:rPr lang="en-GB" dirty="0"/>
                        <a:t>NIR</a:t>
                      </a:r>
                    </a:p>
                    <a:p>
                      <a:r>
                        <a:rPr lang="en-GB" dirty="0"/>
                        <a:t>SWIR</a:t>
                      </a:r>
                    </a:p>
                    <a:p>
                      <a:r>
                        <a:rPr lang="en-GB" dirty="0"/>
                        <a:t>TIR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Vegetation indices</a:t>
                      </a:r>
                    </a:p>
                    <a:p>
                      <a:r>
                        <a:rPr lang="en-GB" dirty="0"/>
                        <a:t>Albedo</a:t>
                      </a:r>
                      <a:endParaRPr lang="nl-NL" dirty="0"/>
                    </a:p>
                    <a:p>
                      <a:r>
                        <a:rPr lang="nl-NL" dirty="0" err="1"/>
                        <a:t>Absorption</a:t>
                      </a:r>
                      <a:r>
                        <a:rPr lang="nl-NL" dirty="0"/>
                        <a:t> features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Leaf Area Index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Surface cover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Gross Primary Productivity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Net Primary Productivity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Evapotranspiration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Vegetation moisture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Rainfall use efficiency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75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1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Spectral Bands: Multispectral Sensors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A3584F-354E-4E84-9F80-9A2C7AEC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279FE-7DFB-464E-A534-5299724A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1" y="1898650"/>
            <a:ext cx="4549850" cy="137795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One image for each wavelength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+mn-lt"/>
              </a:rPr>
              <a:t>DN value of pixels at each band depend on reflectance at that specific wavelength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E284389-AD7D-49E3-8EDE-1CD63521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3831773"/>
            <a:ext cx="2573696" cy="2178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E54FCA-E5C6-4218-ADFE-F9CE16AD56F8}"/>
              </a:ext>
            </a:extLst>
          </p:cNvPr>
          <p:cNvGrpSpPr/>
          <p:nvPr/>
        </p:nvGrpSpPr>
        <p:grpSpPr>
          <a:xfrm>
            <a:off x="1045841" y="2024443"/>
            <a:ext cx="3526159" cy="3996980"/>
            <a:chOff x="685801" y="1066800"/>
            <a:chExt cx="4191000" cy="5135044"/>
          </a:xfrm>
        </p:grpSpPr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E6937877-9427-431D-AAC1-EEEB06D2F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4850" y="1066800"/>
              <a:ext cx="4019550" cy="2133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2" descr="spectrum_bands">
              <a:extLst>
                <a:ext uri="{FF2B5EF4-FFF2-40B4-BE49-F238E27FC236}">
                  <a16:creationId xmlns:a16="http://schemas.microsoft.com/office/drawing/2014/main" id="{BBB45BDA-7C2C-403D-8173-1E93F8A2D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27174"/>
            <a:stretch>
              <a:fillRect/>
            </a:stretch>
          </p:blipFill>
          <p:spPr bwMode="auto">
            <a:xfrm>
              <a:off x="685801" y="2891720"/>
              <a:ext cx="4191000" cy="3310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2684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98B9-1744-4762-BAAF-FE8B34927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sz="2800" b="0" cap="none" dirty="0">
                <a:solidFill>
                  <a:srgbClr val="0070C0"/>
                </a:solidFill>
                <a:latin typeface="-apple-system"/>
              </a:rPr>
              <a:t>Spectral Bands: Hyperspectral Sensors</a:t>
            </a:r>
            <a:endParaRPr lang="en-US" sz="2800" cap="none" dirty="0">
              <a:solidFill>
                <a:srgbClr val="0070C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4E1B80-D78F-4CF9-8106-39F7129E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A3584F-354E-4E84-9F80-9A2C7AEC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238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279FE-7DFB-464E-A534-5299724A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410" y="1792288"/>
            <a:ext cx="7923561" cy="1377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Hyperspectral sensors measure reflectance at many wavelengths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892BC634-4117-49D7-AACA-91699D48A81C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307686"/>
            <a:ext cx="6668990" cy="3856130"/>
            <a:chOff x="768" y="816"/>
            <a:chExt cx="4380" cy="3504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C2D99C0-6760-4EC2-B963-F0132C06E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793" b="-1"/>
            <a:stretch/>
          </p:blipFill>
          <p:spPr bwMode="auto">
            <a:xfrm>
              <a:off x="768" y="816"/>
              <a:ext cx="4380" cy="35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B63B2654-1102-4CE0-94C4-9BBD0C7B8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816"/>
              <a:ext cx="1968" cy="2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804478"/>
      </p:ext>
    </p:extLst>
  </p:cSld>
  <p:clrMapOvr>
    <a:masterClrMapping/>
  </p:clrMapOvr>
</p:sld>
</file>

<file path=ppt/theme/theme1.xml><?xml version="1.0" encoding="utf-8"?>
<a:theme xmlns:a="http://schemas.openxmlformats.org/drawingml/2006/main" name="UT_EN">
  <a:themeElements>
    <a:clrScheme name="UT_wi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ED100"/>
      </a:accent3>
      <a:accent4>
        <a:srgbClr val="0098C3"/>
      </a:accent4>
      <a:accent5>
        <a:srgbClr val="DC0C30"/>
      </a:accent5>
      <a:accent6>
        <a:srgbClr val="006A4D"/>
      </a:accent6>
      <a:hlink>
        <a:srgbClr val="4F2D7F"/>
      </a:hlink>
      <a:folHlink>
        <a:srgbClr val="887B1B"/>
      </a:folHlink>
    </a:clrScheme>
    <a:fontScheme name="Standaardontwer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UT_EN 4-3</Template>
  <TotalTime>1585</TotalTime>
  <Words>873</Words>
  <Application>Microsoft Office PowerPoint</Application>
  <PresentationFormat>On-screen Show (4:3)</PresentationFormat>
  <Paragraphs>259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Arial Narrow</vt:lpstr>
      <vt:lpstr>Calibri</vt:lpstr>
      <vt:lpstr>Palatino Linotype</vt:lpstr>
      <vt:lpstr>Times New Roman</vt:lpstr>
      <vt:lpstr>Wingdings</vt:lpstr>
      <vt:lpstr>UT_EN</vt:lpstr>
      <vt:lpstr>                                                     remote sensing ecological indicators for environmental monitoring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thank you!!  </vt:lpstr>
    </vt:vector>
  </TitlesOfParts>
  <Company>Strategie &amp; Communicatie, 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Nyktas, P. (ITC)</dc:creator>
  <cp:lastModifiedBy>Huesca Martinez, Margarita (UT-ITC)</cp:lastModifiedBy>
  <cp:revision>39</cp:revision>
  <dcterms:created xsi:type="dcterms:W3CDTF">2019-06-05T21:15:02Z</dcterms:created>
  <dcterms:modified xsi:type="dcterms:W3CDTF">2022-04-03T19:12:39Z</dcterms:modified>
</cp:coreProperties>
</file>